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95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93" r:id="rId32"/>
    <p:sldId id="277" r:id="rId33"/>
    <p:sldId id="296" r:id="rId34"/>
    <p:sldId id="286" r:id="rId35"/>
    <p:sldId id="288" r:id="rId36"/>
    <p:sldId id="287" r:id="rId37"/>
    <p:sldId id="299" r:id="rId38"/>
    <p:sldId id="300" r:id="rId39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dara"/>
        <a:ea typeface="Candara"/>
        <a:cs typeface="Candara"/>
        <a:sym typeface="Candara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dara"/>
        <a:ea typeface="Candara"/>
        <a:cs typeface="Candara"/>
        <a:sym typeface="Candara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dara"/>
        <a:ea typeface="Candara"/>
        <a:cs typeface="Candara"/>
        <a:sym typeface="Candara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dara"/>
        <a:ea typeface="Candara"/>
        <a:cs typeface="Candara"/>
        <a:sym typeface="Candara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dara"/>
        <a:ea typeface="Candara"/>
        <a:cs typeface="Candara"/>
        <a:sym typeface="Candara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dara"/>
        <a:ea typeface="Candara"/>
        <a:cs typeface="Candara"/>
        <a:sym typeface="Candara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dara"/>
        <a:ea typeface="Candara"/>
        <a:cs typeface="Candara"/>
        <a:sym typeface="Candara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dara"/>
        <a:ea typeface="Candara"/>
        <a:cs typeface="Candara"/>
        <a:sym typeface="Candara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dara"/>
        <a:ea typeface="Candara"/>
        <a:cs typeface="Candara"/>
        <a:sym typeface="Candara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andara"/>
          <a:ea typeface="Candara"/>
          <a:cs typeface="Candara"/>
        </a:font>
        <a:srgbClr val="000000"/>
      </a:tcTxStyle>
      <a:tcStyle>
        <a:tcBdr>
          <a:left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insideV>
        </a:tcBdr>
        <a:fill>
          <a:solidFill>
            <a:srgbClr val="CCE5FE"/>
          </a:solidFill>
        </a:fill>
      </a:tcStyle>
    </a:wholeTbl>
    <a:band2H>
      <a:tcTxStyle/>
      <a:tcStyle>
        <a:tcBdr/>
        <a:fill>
          <a:solidFill>
            <a:srgbClr val="E7F2FF"/>
          </a:solidFill>
        </a:fill>
      </a:tcStyle>
    </a:band2H>
    <a:firstCol>
      <a:tcTxStyle b="on" i="off">
        <a:font>
          <a:latin typeface="Candara"/>
          <a:ea typeface="Candara"/>
          <a:cs typeface="Candara"/>
        </a:font>
        <a:schemeClr val="accent6">
          <a:hueOff val="-10717809"/>
          <a:satOff val="-95633"/>
          <a:lumOff val="55098"/>
        </a:schemeClr>
      </a:tcTxStyle>
      <a:tcStyle>
        <a:tcBdr>
          <a:left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ndara"/>
          <a:ea typeface="Candara"/>
          <a:cs typeface="Candara"/>
        </a:font>
        <a:schemeClr val="accent6">
          <a:hueOff val="-10717809"/>
          <a:satOff val="-95633"/>
          <a:lumOff val="55098"/>
        </a:schemeClr>
      </a:tcTxStyle>
      <a:tcStyle>
        <a:tcBdr>
          <a:left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ndara"/>
          <a:ea typeface="Candara"/>
          <a:cs typeface="Candara"/>
        </a:font>
        <a:schemeClr val="accent6">
          <a:hueOff val="-10717809"/>
          <a:satOff val="-95633"/>
          <a:lumOff val="55098"/>
        </a:schemeClr>
      </a:tcTxStyle>
      <a:tcStyle>
        <a:tcBdr>
          <a:left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ndara"/>
          <a:ea typeface="Candara"/>
          <a:cs typeface="Candara"/>
        </a:font>
        <a:srgbClr val="000000"/>
      </a:tcTxStyle>
      <a:tcStyle>
        <a:tcBdr>
          <a:left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insideV>
        </a:tcBdr>
        <a:fill>
          <a:solidFill>
            <a:srgbClr val="D0EED5"/>
          </a:solidFill>
        </a:fill>
      </a:tcStyle>
    </a:wholeTbl>
    <a:band2H>
      <a:tcTxStyle/>
      <a:tcStyle>
        <a:tcBdr/>
        <a:fill>
          <a:solidFill>
            <a:srgbClr val="E9F6EB"/>
          </a:solidFill>
        </a:fill>
      </a:tcStyle>
    </a:band2H>
    <a:firstCol>
      <a:tcTxStyle b="on" i="off">
        <a:font>
          <a:latin typeface="Candara"/>
          <a:ea typeface="Candara"/>
          <a:cs typeface="Candara"/>
        </a:font>
        <a:schemeClr val="accent6">
          <a:hueOff val="-10717809"/>
          <a:satOff val="-95633"/>
          <a:lumOff val="55098"/>
        </a:schemeClr>
      </a:tcTxStyle>
      <a:tcStyle>
        <a:tcBdr>
          <a:left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ndara"/>
          <a:ea typeface="Candara"/>
          <a:cs typeface="Candara"/>
        </a:font>
        <a:schemeClr val="accent6">
          <a:hueOff val="-10717809"/>
          <a:satOff val="-95633"/>
          <a:lumOff val="55098"/>
        </a:schemeClr>
      </a:tcTxStyle>
      <a:tcStyle>
        <a:tcBdr>
          <a:left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ndara"/>
          <a:ea typeface="Candara"/>
          <a:cs typeface="Candara"/>
        </a:font>
        <a:schemeClr val="accent6">
          <a:hueOff val="-10717809"/>
          <a:satOff val="-95633"/>
          <a:lumOff val="55098"/>
        </a:schemeClr>
      </a:tcTxStyle>
      <a:tcStyle>
        <a:tcBdr>
          <a:left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ndara"/>
          <a:ea typeface="Candara"/>
          <a:cs typeface="Candara"/>
        </a:font>
        <a:srgbClr val="000000"/>
      </a:tcTxStyle>
      <a:tcStyle>
        <a:tcBdr>
          <a:left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insideV>
        </a:tcBdr>
        <a:fill>
          <a:solidFill>
            <a:srgbClr val="CAF3F1"/>
          </a:solidFill>
        </a:fill>
      </a:tcStyle>
    </a:wholeTbl>
    <a:band2H>
      <a:tcTxStyle/>
      <a:tcStyle>
        <a:tcBdr/>
        <a:fill>
          <a:solidFill>
            <a:srgbClr val="E6F9F8"/>
          </a:solidFill>
        </a:fill>
      </a:tcStyle>
    </a:band2H>
    <a:firstCol>
      <a:tcTxStyle b="on" i="off">
        <a:font>
          <a:latin typeface="Candara"/>
          <a:ea typeface="Candara"/>
          <a:cs typeface="Candara"/>
        </a:font>
        <a:schemeClr val="accent6">
          <a:hueOff val="-10717809"/>
          <a:satOff val="-95633"/>
          <a:lumOff val="55098"/>
        </a:schemeClr>
      </a:tcTxStyle>
      <a:tcStyle>
        <a:tcBdr>
          <a:left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ndara"/>
          <a:ea typeface="Candara"/>
          <a:cs typeface="Candara"/>
        </a:font>
        <a:schemeClr val="accent6">
          <a:hueOff val="-10717809"/>
          <a:satOff val="-95633"/>
          <a:lumOff val="55098"/>
        </a:schemeClr>
      </a:tcTxStyle>
      <a:tcStyle>
        <a:tcBdr>
          <a:left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ndara"/>
          <a:ea typeface="Candara"/>
          <a:cs typeface="Candara"/>
        </a:font>
        <a:schemeClr val="accent6">
          <a:hueOff val="-10717809"/>
          <a:satOff val="-95633"/>
          <a:lumOff val="55098"/>
        </a:schemeClr>
      </a:tcTxStyle>
      <a:tcStyle>
        <a:tcBdr>
          <a:left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ndara"/>
          <a:ea typeface="Candara"/>
          <a:cs typeface="Candar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chemeClr val="accent6">
              <a:hueOff val="-10717809"/>
              <a:satOff val="-95633"/>
              <a:lumOff val="55098"/>
            </a:schemeClr>
          </a:solidFill>
        </a:fill>
      </a:tcStyle>
    </a:band2H>
    <a:firstCol>
      <a:tcTxStyle b="on" i="off">
        <a:font>
          <a:latin typeface="Candara"/>
          <a:ea typeface="Candara"/>
          <a:cs typeface="Candara"/>
        </a:font>
        <a:schemeClr val="accent6">
          <a:hueOff val="-10717809"/>
          <a:satOff val="-95633"/>
          <a:lumOff val="55098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ndara"/>
          <a:ea typeface="Candara"/>
          <a:cs typeface="Candar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0717809"/>
              <a:satOff val="-95633"/>
              <a:lumOff val="55098"/>
            </a:schemeClr>
          </a:solidFill>
        </a:fill>
      </a:tcStyle>
    </a:lastRow>
    <a:firstRow>
      <a:tcTxStyle b="on" i="off">
        <a:font>
          <a:latin typeface="Candara"/>
          <a:ea typeface="Candara"/>
          <a:cs typeface="Candara"/>
        </a:font>
        <a:schemeClr val="accent6">
          <a:hueOff val="-10717809"/>
          <a:satOff val="-95633"/>
          <a:lumOff val="55098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ndara"/>
          <a:ea typeface="Candara"/>
          <a:cs typeface="Candara"/>
        </a:font>
        <a:srgbClr val="000000"/>
      </a:tcTxStyle>
      <a:tcStyle>
        <a:tcBdr>
          <a:left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ndara"/>
          <a:ea typeface="Candara"/>
          <a:cs typeface="Candara"/>
        </a:font>
        <a:schemeClr val="accent6">
          <a:hueOff val="-10717809"/>
          <a:satOff val="-95633"/>
          <a:lumOff val="55098"/>
        </a:schemeClr>
      </a:tcTxStyle>
      <a:tcStyle>
        <a:tcBdr>
          <a:left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ndara"/>
          <a:ea typeface="Candara"/>
          <a:cs typeface="Candara"/>
        </a:font>
        <a:schemeClr val="accent6">
          <a:hueOff val="-10717809"/>
          <a:satOff val="-95633"/>
          <a:lumOff val="55098"/>
        </a:schemeClr>
      </a:tcTxStyle>
      <a:tcStyle>
        <a:tcBdr>
          <a:left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ndara"/>
          <a:ea typeface="Candara"/>
          <a:cs typeface="Candara"/>
        </a:font>
        <a:schemeClr val="accent6">
          <a:hueOff val="-10717809"/>
          <a:satOff val="-95633"/>
          <a:lumOff val="55098"/>
        </a:schemeClr>
      </a:tcTxStyle>
      <a:tcStyle>
        <a:tcBdr>
          <a:left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ndara"/>
          <a:ea typeface="Candara"/>
          <a:cs typeface="Candar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chemeClr val="accent6">
              <a:hueOff val="-10717809"/>
              <a:satOff val="-95633"/>
              <a:lumOff val="55098"/>
            </a:schemeClr>
          </a:solidFill>
        </a:fill>
      </a:tcStyle>
    </a:band2H>
    <a:firstCol>
      <a:tcTxStyle b="on" i="off">
        <a:font>
          <a:latin typeface="Candara"/>
          <a:ea typeface="Candara"/>
          <a:cs typeface="Candar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ndara"/>
          <a:ea typeface="Candara"/>
          <a:cs typeface="Candar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ndara"/>
          <a:ea typeface="Candara"/>
          <a:cs typeface="Candar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1320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446631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5"/>
          <p:cNvSpPr/>
          <p:nvPr/>
        </p:nvSpPr>
        <p:spPr>
          <a:xfrm>
            <a:off x="228600" y="228600"/>
            <a:ext cx="8695944" cy="6035041"/>
          </a:xfrm>
          <a:prstGeom prst="roundRect">
            <a:avLst>
              <a:gd name="adj" fmla="val 1272"/>
            </a:avLst>
          </a:prstGeom>
          <a:gradFill>
            <a:gsLst>
              <a:gs pos="0">
                <a:srgbClr val="0293E0"/>
              </a:gs>
              <a:gs pos="100000">
                <a:srgbClr val="83D3FE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pPr>
            <a:endParaRPr/>
          </a:p>
        </p:txBody>
      </p:sp>
      <p:grpSp>
        <p:nvGrpSpPr>
          <p:cNvPr id="24" name="Group 9"/>
          <p:cNvGrpSpPr/>
          <p:nvPr/>
        </p:nvGrpSpPr>
        <p:grpSpPr>
          <a:xfrm>
            <a:off x="211665" y="5353963"/>
            <a:ext cx="8723378" cy="1331581"/>
            <a:chOff x="0" y="0"/>
            <a:chExt cx="8723376" cy="1331579"/>
          </a:xfrm>
        </p:grpSpPr>
        <p:sp>
          <p:nvSpPr>
            <p:cNvPr id="19" name="Freeform 14"/>
            <p:cNvSpPr/>
            <p:nvPr/>
          </p:nvSpPr>
          <p:spPr>
            <a:xfrm>
              <a:off x="5843256" y="145222"/>
              <a:ext cx="2880121" cy="714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2" y="0"/>
                  </a:moveTo>
                  <a:lnTo>
                    <a:pt x="20642" y="608"/>
                  </a:lnTo>
                  <a:lnTo>
                    <a:pt x="19716" y="1283"/>
                  </a:lnTo>
                  <a:lnTo>
                    <a:pt x="18774" y="2025"/>
                  </a:lnTo>
                  <a:lnTo>
                    <a:pt x="17800" y="2768"/>
                  </a:lnTo>
                  <a:lnTo>
                    <a:pt x="16811" y="3645"/>
                  </a:lnTo>
                  <a:lnTo>
                    <a:pt x="15789" y="4523"/>
                  </a:lnTo>
                  <a:lnTo>
                    <a:pt x="14751" y="5535"/>
                  </a:lnTo>
                  <a:lnTo>
                    <a:pt x="13682" y="6548"/>
                  </a:lnTo>
                  <a:lnTo>
                    <a:pt x="11750" y="8505"/>
                  </a:lnTo>
                  <a:lnTo>
                    <a:pt x="9866" y="10260"/>
                  </a:lnTo>
                  <a:lnTo>
                    <a:pt x="8062" y="11880"/>
                  </a:lnTo>
                  <a:lnTo>
                    <a:pt x="6322" y="13433"/>
                  </a:lnTo>
                  <a:lnTo>
                    <a:pt x="4662" y="14783"/>
                  </a:lnTo>
                  <a:lnTo>
                    <a:pt x="3049" y="15997"/>
                  </a:lnTo>
                  <a:lnTo>
                    <a:pt x="1501" y="17145"/>
                  </a:lnTo>
                  <a:lnTo>
                    <a:pt x="0" y="18158"/>
                  </a:lnTo>
                  <a:lnTo>
                    <a:pt x="1038" y="18765"/>
                  </a:lnTo>
                  <a:lnTo>
                    <a:pt x="2027" y="19305"/>
                  </a:lnTo>
                  <a:lnTo>
                    <a:pt x="2985" y="19777"/>
                  </a:lnTo>
                  <a:lnTo>
                    <a:pt x="3927" y="20183"/>
                  </a:lnTo>
                  <a:lnTo>
                    <a:pt x="4837" y="20587"/>
                  </a:lnTo>
                  <a:lnTo>
                    <a:pt x="5715" y="20858"/>
                  </a:lnTo>
                  <a:lnTo>
                    <a:pt x="6561" y="21127"/>
                  </a:lnTo>
                  <a:lnTo>
                    <a:pt x="7392" y="21330"/>
                  </a:lnTo>
                  <a:lnTo>
                    <a:pt x="8206" y="21465"/>
                  </a:lnTo>
                  <a:lnTo>
                    <a:pt x="8988" y="21533"/>
                  </a:lnTo>
                  <a:lnTo>
                    <a:pt x="9738" y="21600"/>
                  </a:lnTo>
                  <a:lnTo>
                    <a:pt x="10473" y="21600"/>
                  </a:lnTo>
                  <a:lnTo>
                    <a:pt x="11191" y="21533"/>
                  </a:lnTo>
                  <a:lnTo>
                    <a:pt x="11894" y="21465"/>
                  </a:lnTo>
                  <a:lnTo>
                    <a:pt x="12564" y="21330"/>
                  </a:lnTo>
                  <a:lnTo>
                    <a:pt x="13219" y="21127"/>
                  </a:lnTo>
                  <a:lnTo>
                    <a:pt x="13841" y="20925"/>
                  </a:lnTo>
                  <a:lnTo>
                    <a:pt x="14464" y="20655"/>
                  </a:lnTo>
                  <a:lnTo>
                    <a:pt x="15645" y="19980"/>
                  </a:lnTo>
                  <a:lnTo>
                    <a:pt x="16763" y="19170"/>
                  </a:lnTo>
                  <a:lnTo>
                    <a:pt x="17816" y="18225"/>
                  </a:lnTo>
                  <a:lnTo>
                    <a:pt x="18327" y="17685"/>
                  </a:lnTo>
                  <a:lnTo>
                    <a:pt x="18822" y="17145"/>
                  </a:lnTo>
                  <a:lnTo>
                    <a:pt x="19780" y="15930"/>
                  </a:lnTo>
                  <a:lnTo>
                    <a:pt x="20690" y="14580"/>
                  </a:lnTo>
                  <a:lnTo>
                    <a:pt x="21568" y="13162"/>
                  </a:lnTo>
                  <a:lnTo>
                    <a:pt x="21600" y="13095"/>
                  </a:lnTo>
                  <a:lnTo>
                    <a:pt x="21600" y="0"/>
                  </a:lnTo>
                  <a:lnTo>
                    <a:pt x="21552" y="0"/>
                  </a:lnTo>
                  <a:close/>
                </a:path>
              </a:pathLst>
            </a:custGeom>
            <a:solidFill>
              <a:srgbClr val="C6E7FC">
                <a:alpha val="2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0" name="Freeform 18"/>
            <p:cNvSpPr/>
            <p:nvPr/>
          </p:nvSpPr>
          <p:spPr>
            <a:xfrm>
              <a:off x="2410742" y="16756"/>
              <a:ext cx="5551628" cy="851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239"/>
                  </a:moveTo>
                  <a:lnTo>
                    <a:pt x="21128" y="19843"/>
                  </a:lnTo>
                  <a:lnTo>
                    <a:pt x="20639" y="19446"/>
                  </a:lnTo>
                  <a:lnTo>
                    <a:pt x="19621" y="18482"/>
                  </a:lnTo>
                  <a:lnTo>
                    <a:pt x="18544" y="17291"/>
                  </a:lnTo>
                  <a:lnTo>
                    <a:pt x="17409" y="15987"/>
                  </a:lnTo>
                  <a:lnTo>
                    <a:pt x="16208" y="14400"/>
                  </a:lnTo>
                  <a:lnTo>
                    <a:pt x="14941" y="12643"/>
                  </a:lnTo>
                  <a:lnTo>
                    <a:pt x="13608" y="10602"/>
                  </a:lnTo>
                  <a:lnTo>
                    <a:pt x="12200" y="8391"/>
                  </a:lnTo>
                  <a:lnTo>
                    <a:pt x="11645" y="7540"/>
                  </a:lnTo>
                  <a:lnTo>
                    <a:pt x="11106" y="6690"/>
                  </a:lnTo>
                  <a:lnTo>
                    <a:pt x="10063" y="5216"/>
                  </a:lnTo>
                  <a:lnTo>
                    <a:pt x="9558" y="4592"/>
                  </a:lnTo>
                  <a:lnTo>
                    <a:pt x="9069" y="3969"/>
                  </a:lnTo>
                  <a:lnTo>
                    <a:pt x="8589" y="3402"/>
                  </a:lnTo>
                  <a:lnTo>
                    <a:pt x="8117" y="2891"/>
                  </a:lnTo>
                  <a:lnTo>
                    <a:pt x="7661" y="2438"/>
                  </a:lnTo>
                  <a:lnTo>
                    <a:pt x="7206" y="2041"/>
                  </a:lnTo>
                  <a:lnTo>
                    <a:pt x="6344" y="1304"/>
                  </a:lnTo>
                  <a:lnTo>
                    <a:pt x="5524" y="794"/>
                  </a:lnTo>
                  <a:lnTo>
                    <a:pt x="4754" y="397"/>
                  </a:lnTo>
                  <a:lnTo>
                    <a:pt x="4017" y="113"/>
                  </a:lnTo>
                  <a:lnTo>
                    <a:pt x="3321" y="0"/>
                  </a:lnTo>
                  <a:lnTo>
                    <a:pt x="2667" y="0"/>
                  </a:lnTo>
                  <a:lnTo>
                    <a:pt x="2054" y="113"/>
                  </a:lnTo>
                  <a:lnTo>
                    <a:pt x="1483" y="283"/>
                  </a:lnTo>
                  <a:lnTo>
                    <a:pt x="952" y="567"/>
                  </a:lnTo>
                  <a:lnTo>
                    <a:pt x="456" y="907"/>
                  </a:lnTo>
                  <a:lnTo>
                    <a:pt x="0" y="1361"/>
                  </a:lnTo>
                  <a:lnTo>
                    <a:pt x="638" y="1871"/>
                  </a:lnTo>
                  <a:lnTo>
                    <a:pt x="1300" y="2438"/>
                  </a:lnTo>
                  <a:lnTo>
                    <a:pt x="1988" y="3175"/>
                  </a:lnTo>
                  <a:lnTo>
                    <a:pt x="2700" y="3969"/>
                  </a:lnTo>
                  <a:lnTo>
                    <a:pt x="3437" y="4932"/>
                  </a:lnTo>
                  <a:lnTo>
                    <a:pt x="4199" y="5953"/>
                  </a:lnTo>
                  <a:lnTo>
                    <a:pt x="4994" y="7087"/>
                  </a:lnTo>
                  <a:lnTo>
                    <a:pt x="5806" y="8391"/>
                  </a:lnTo>
                  <a:lnTo>
                    <a:pt x="7272" y="10715"/>
                  </a:lnTo>
                  <a:lnTo>
                    <a:pt x="8663" y="12756"/>
                  </a:lnTo>
                  <a:lnTo>
                    <a:pt x="9972" y="14627"/>
                  </a:lnTo>
                  <a:lnTo>
                    <a:pt x="10610" y="15420"/>
                  </a:lnTo>
                  <a:lnTo>
                    <a:pt x="11214" y="16214"/>
                  </a:lnTo>
                  <a:lnTo>
                    <a:pt x="11810" y="16951"/>
                  </a:lnTo>
                  <a:lnTo>
                    <a:pt x="12390" y="17575"/>
                  </a:lnTo>
                  <a:lnTo>
                    <a:pt x="12953" y="18198"/>
                  </a:lnTo>
                  <a:lnTo>
                    <a:pt x="13500" y="18765"/>
                  </a:lnTo>
                  <a:lnTo>
                    <a:pt x="14030" y="19219"/>
                  </a:lnTo>
                  <a:lnTo>
                    <a:pt x="14544" y="19672"/>
                  </a:lnTo>
                  <a:lnTo>
                    <a:pt x="15040" y="20069"/>
                  </a:lnTo>
                  <a:lnTo>
                    <a:pt x="15529" y="20466"/>
                  </a:lnTo>
                  <a:lnTo>
                    <a:pt x="16001" y="20750"/>
                  </a:lnTo>
                  <a:lnTo>
                    <a:pt x="16457" y="20976"/>
                  </a:lnTo>
                  <a:lnTo>
                    <a:pt x="16896" y="21203"/>
                  </a:lnTo>
                  <a:lnTo>
                    <a:pt x="17326" y="21373"/>
                  </a:lnTo>
                  <a:lnTo>
                    <a:pt x="17749" y="21487"/>
                  </a:lnTo>
                  <a:lnTo>
                    <a:pt x="18155" y="21600"/>
                  </a:lnTo>
                  <a:lnTo>
                    <a:pt x="18925" y="21600"/>
                  </a:lnTo>
                  <a:lnTo>
                    <a:pt x="19298" y="21543"/>
                  </a:lnTo>
                  <a:lnTo>
                    <a:pt x="19654" y="21487"/>
                  </a:lnTo>
                  <a:lnTo>
                    <a:pt x="20002" y="21373"/>
                  </a:lnTo>
                  <a:lnTo>
                    <a:pt x="20341" y="21203"/>
                  </a:lnTo>
                  <a:lnTo>
                    <a:pt x="20672" y="20976"/>
                  </a:lnTo>
                  <a:lnTo>
                    <a:pt x="21302" y="20523"/>
                  </a:lnTo>
                  <a:lnTo>
                    <a:pt x="21600" y="20239"/>
                  </a:lnTo>
                  <a:close/>
                </a:path>
              </a:pathLst>
            </a:custGeom>
            <a:solidFill>
              <a:srgbClr val="C6E7FC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1" name="Freeform 22"/>
            <p:cNvSpPr/>
            <p:nvPr/>
          </p:nvSpPr>
          <p:spPr>
            <a:xfrm>
              <a:off x="2620418" y="29044"/>
              <a:ext cx="5474995" cy="775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79"/>
                  </a:moveTo>
                  <a:lnTo>
                    <a:pt x="76" y="2054"/>
                  </a:lnTo>
                  <a:lnTo>
                    <a:pt x="302" y="1743"/>
                  </a:lnTo>
                  <a:lnTo>
                    <a:pt x="689" y="1307"/>
                  </a:lnTo>
                  <a:lnTo>
                    <a:pt x="941" y="1058"/>
                  </a:lnTo>
                  <a:lnTo>
                    <a:pt x="1235" y="809"/>
                  </a:lnTo>
                  <a:lnTo>
                    <a:pt x="1562" y="622"/>
                  </a:lnTo>
                  <a:lnTo>
                    <a:pt x="1940" y="436"/>
                  </a:lnTo>
                  <a:lnTo>
                    <a:pt x="2351" y="249"/>
                  </a:lnTo>
                  <a:lnTo>
                    <a:pt x="2813" y="124"/>
                  </a:lnTo>
                  <a:lnTo>
                    <a:pt x="3317" y="62"/>
                  </a:lnTo>
                  <a:lnTo>
                    <a:pt x="3863" y="0"/>
                  </a:lnTo>
                  <a:lnTo>
                    <a:pt x="4451" y="62"/>
                  </a:lnTo>
                  <a:lnTo>
                    <a:pt x="5081" y="187"/>
                  </a:lnTo>
                  <a:lnTo>
                    <a:pt x="5761" y="436"/>
                  </a:lnTo>
                  <a:lnTo>
                    <a:pt x="6483" y="747"/>
                  </a:lnTo>
                  <a:lnTo>
                    <a:pt x="7248" y="1245"/>
                  </a:lnTo>
                  <a:lnTo>
                    <a:pt x="8062" y="1805"/>
                  </a:lnTo>
                  <a:lnTo>
                    <a:pt x="8927" y="2490"/>
                  </a:lnTo>
                  <a:lnTo>
                    <a:pt x="9834" y="3299"/>
                  </a:lnTo>
                  <a:lnTo>
                    <a:pt x="10792" y="4295"/>
                  </a:lnTo>
                  <a:lnTo>
                    <a:pt x="11791" y="5416"/>
                  </a:lnTo>
                  <a:lnTo>
                    <a:pt x="12841" y="6723"/>
                  </a:lnTo>
                  <a:lnTo>
                    <a:pt x="13941" y="8279"/>
                  </a:lnTo>
                  <a:lnTo>
                    <a:pt x="15091" y="9960"/>
                  </a:lnTo>
                  <a:lnTo>
                    <a:pt x="16292" y="11827"/>
                  </a:lnTo>
                  <a:lnTo>
                    <a:pt x="17544" y="13944"/>
                  </a:lnTo>
                  <a:lnTo>
                    <a:pt x="18845" y="16247"/>
                  </a:lnTo>
                  <a:lnTo>
                    <a:pt x="20198" y="18799"/>
                  </a:lnTo>
                  <a:lnTo>
                    <a:pt x="21600" y="21600"/>
                  </a:lnTo>
                </a:path>
              </a:pathLst>
            </a:custGeom>
            <a:noFill/>
            <a:ln w="3175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2" name="Freeform 26"/>
            <p:cNvSpPr/>
            <p:nvPr/>
          </p:nvSpPr>
          <p:spPr>
            <a:xfrm>
              <a:off x="5404746" y="15639"/>
              <a:ext cx="3312245" cy="652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25" y="20712"/>
                  </a:lnTo>
                  <a:lnTo>
                    <a:pt x="2332" y="18419"/>
                  </a:lnTo>
                  <a:lnTo>
                    <a:pt x="3512" y="16866"/>
                  </a:lnTo>
                  <a:lnTo>
                    <a:pt x="4872" y="15164"/>
                  </a:lnTo>
                  <a:lnTo>
                    <a:pt x="6386" y="13315"/>
                  </a:lnTo>
                  <a:lnTo>
                    <a:pt x="8010" y="11318"/>
                  </a:lnTo>
                  <a:lnTo>
                    <a:pt x="9731" y="9395"/>
                  </a:lnTo>
                  <a:lnTo>
                    <a:pt x="11494" y="7471"/>
                  </a:lnTo>
                  <a:lnTo>
                    <a:pt x="13299" y="5696"/>
                  </a:lnTo>
                  <a:lnTo>
                    <a:pt x="15089" y="3995"/>
                  </a:lnTo>
                  <a:lnTo>
                    <a:pt x="15978" y="3255"/>
                  </a:lnTo>
                  <a:lnTo>
                    <a:pt x="16839" y="2515"/>
                  </a:lnTo>
                  <a:lnTo>
                    <a:pt x="17699" y="1923"/>
                  </a:lnTo>
                  <a:lnTo>
                    <a:pt x="18532" y="1332"/>
                  </a:lnTo>
                  <a:lnTo>
                    <a:pt x="19351" y="888"/>
                  </a:lnTo>
                  <a:lnTo>
                    <a:pt x="20129" y="518"/>
                  </a:lnTo>
                  <a:lnTo>
                    <a:pt x="20878" y="222"/>
                  </a:lnTo>
                  <a:lnTo>
                    <a:pt x="21600" y="0"/>
                  </a:lnTo>
                </a:path>
              </a:pathLst>
            </a:custGeom>
            <a:noFill/>
            <a:ln w="3175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3" name="Freeform 10"/>
            <p:cNvSpPr/>
            <p:nvPr/>
          </p:nvSpPr>
          <p:spPr>
            <a:xfrm>
              <a:off x="0" y="-1"/>
              <a:ext cx="8723377" cy="1331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9" y="9278"/>
                  </a:moveTo>
                  <a:lnTo>
                    <a:pt x="21389" y="9821"/>
                  </a:lnTo>
                  <a:lnTo>
                    <a:pt x="21189" y="10329"/>
                  </a:lnTo>
                  <a:lnTo>
                    <a:pt x="20978" y="10800"/>
                  </a:lnTo>
                  <a:lnTo>
                    <a:pt x="20762" y="11235"/>
                  </a:lnTo>
                  <a:lnTo>
                    <a:pt x="20541" y="11670"/>
                  </a:lnTo>
                  <a:lnTo>
                    <a:pt x="20309" y="12068"/>
                  </a:lnTo>
                  <a:lnTo>
                    <a:pt x="20071" y="12395"/>
                  </a:lnTo>
                  <a:lnTo>
                    <a:pt x="19824" y="12721"/>
                  </a:lnTo>
                  <a:lnTo>
                    <a:pt x="19565" y="13011"/>
                  </a:lnTo>
                  <a:lnTo>
                    <a:pt x="19297" y="13228"/>
                  </a:lnTo>
                  <a:lnTo>
                    <a:pt x="19017" y="13446"/>
                  </a:lnTo>
                  <a:lnTo>
                    <a:pt x="18727" y="13591"/>
                  </a:lnTo>
                  <a:lnTo>
                    <a:pt x="18427" y="13736"/>
                  </a:lnTo>
                  <a:lnTo>
                    <a:pt x="18111" y="13808"/>
                  </a:lnTo>
                  <a:lnTo>
                    <a:pt x="17784" y="13808"/>
                  </a:lnTo>
                  <a:lnTo>
                    <a:pt x="17441" y="13772"/>
                  </a:lnTo>
                  <a:lnTo>
                    <a:pt x="17083" y="13699"/>
                  </a:lnTo>
                  <a:lnTo>
                    <a:pt x="16714" y="13591"/>
                  </a:lnTo>
                  <a:lnTo>
                    <a:pt x="16329" y="13409"/>
                  </a:lnTo>
                  <a:lnTo>
                    <a:pt x="15923" y="13156"/>
                  </a:lnTo>
                  <a:lnTo>
                    <a:pt x="15502" y="12866"/>
                  </a:lnTo>
                  <a:lnTo>
                    <a:pt x="15064" y="12503"/>
                  </a:lnTo>
                  <a:lnTo>
                    <a:pt x="14611" y="12105"/>
                  </a:lnTo>
                  <a:lnTo>
                    <a:pt x="14136" y="11634"/>
                  </a:lnTo>
                  <a:lnTo>
                    <a:pt x="13641" y="11090"/>
                  </a:lnTo>
                  <a:lnTo>
                    <a:pt x="13130" y="10474"/>
                  </a:lnTo>
                  <a:lnTo>
                    <a:pt x="12592" y="9785"/>
                  </a:lnTo>
                  <a:lnTo>
                    <a:pt x="12039" y="9060"/>
                  </a:lnTo>
                  <a:lnTo>
                    <a:pt x="11459" y="8227"/>
                  </a:lnTo>
                  <a:lnTo>
                    <a:pt x="10863" y="7357"/>
                  </a:lnTo>
                  <a:lnTo>
                    <a:pt x="10241" y="6415"/>
                  </a:lnTo>
                  <a:lnTo>
                    <a:pt x="9593" y="5364"/>
                  </a:lnTo>
                  <a:lnTo>
                    <a:pt x="8950" y="4349"/>
                  </a:lnTo>
                  <a:lnTo>
                    <a:pt x="8328" y="3479"/>
                  </a:lnTo>
                  <a:lnTo>
                    <a:pt x="7732" y="2682"/>
                  </a:lnTo>
                  <a:lnTo>
                    <a:pt x="7163" y="2030"/>
                  </a:lnTo>
                  <a:lnTo>
                    <a:pt x="6620" y="1486"/>
                  </a:lnTo>
                  <a:lnTo>
                    <a:pt x="6098" y="1015"/>
                  </a:lnTo>
                  <a:lnTo>
                    <a:pt x="5603" y="652"/>
                  </a:lnTo>
                  <a:lnTo>
                    <a:pt x="5134" y="362"/>
                  </a:lnTo>
                  <a:lnTo>
                    <a:pt x="4681" y="181"/>
                  </a:lnTo>
                  <a:lnTo>
                    <a:pt x="4259" y="36"/>
                  </a:lnTo>
                  <a:lnTo>
                    <a:pt x="3853" y="0"/>
                  </a:lnTo>
                  <a:lnTo>
                    <a:pt x="3473" y="0"/>
                  </a:lnTo>
                  <a:lnTo>
                    <a:pt x="3115" y="72"/>
                  </a:lnTo>
                  <a:lnTo>
                    <a:pt x="2778" y="181"/>
                  </a:lnTo>
                  <a:lnTo>
                    <a:pt x="2461" y="362"/>
                  </a:lnTo>
                  <a:lnTo>
                    <a:pt x="2166" y="544"/>
                  </a:lnTo>
                  <a:lnTo>
                    <a:pt x="1887" y="797"/>
                  </a:lnTo>
                  <a:lnTo>
                    <a:pt x="1634" y="1051"/>
                  </a:lnTo>
                  <a:lnTo>
                    <a:pt x="1397" y="1341"/>
                  </a:lnTo>
                  <a:lnTo>
                    <a:pt x="1186" y="1667"/>
                  </a:lnTo>
                  <a:lnTo>
                    <a:pt x="986" y="1957"/>
                  </a:lnTo>
                  <a:lnTo>
                    <a:pt x="812" y="2283"/>
                  </a:lnTo>
                  <a:lnTo>
                    <a:pt x="654" y="2609"/>
                  </a:lnTo>
                  <a:lnTo>
                    <a:pt x="511" y="2899"/>
                  </a:lnTo>
                  <a:lnTo>
                    <a:pt x="390" y="3189"/>
                  </a:lnTo>
                  <a:lnTo>
                    <a:pt x="127" y="3914"/>
                  </a:lnTo>
                  <a:lnTo>
                    <a:pt x="0" y="4349"/>
                  </a:lnTo>
                  <a:lnTo>
                    <a:pt x="0" y="21600"/>
                  </a:lnTo>
                  <a:lnTo>
                    <a:pt x="21589" y="21600"/>
                  </a:lnTo>
                  <a:lnTo>
                    <a:pt x="21600" y="21491"/>
                  </a:lnTo>
                  <a:lnTo>
                    <a:pt x="21600" y="9242"/>
                  </a:lnTo>
                  <a:lnTo>
                    <a:pt x="21589" y="9278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25" name="Title Text"/>
          <p:cNvSpPr txBox="1">
            <a:spLocks noGrp="1"/>
          </p:cNvSpPr>
          <p:nvPr>
            <p:ph type="title"/>
          </p:nvPr>
        </p:nvSpPr>
        <p:spPr>
          <a:xfrm>
            <a:off x="685800" y="1600200"/>
            <a:ext cx="7772400" cy="1780109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556001"/>
            <a:ext cx="6400800" cy="1473201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lvl1pPr>
            <a:lvl2pPr marL="0" indent="4572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lvl2pPr>
            <a:lvl3pPr marL="0" indent="9144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lvl3pPr>
            <a:lvl4pPr marL="0" indent="13716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lvl4pPr>
            <a:lvl5pPr marL="0" indent="18288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Body Level One…"/>
          <p:cNvSpPr txBox="1">
            <a:spLocks noGrp="1"/>
          </p:cNvSpPr>
          <p:nvPr>
            <p:ph type="body" idx="1"/>
          </p:nvPr>
        </p:nvSpPr>
        <p:spPr>
          <a:xfrm>
            <a:off x="872067" y="2675466"/>
            <a:ext cx="7408334" cy="3450697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rgbClr val="0293E0"/>
              </a:gs>
              <a:gs pos="100000">
                <a:srgbClr val="83D3FE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pPr>
            <a:endParaRPr/>
          </a:p>
        </p:txBody>
      </p:sp>
      <p:sp>
        <p:nvSpPr>
          <p:cNvPr id="44" name="Freeform 14"/>
          <p:cNvSpPr/>
          <p:nvPr/>
        </p:nvSpPr>
        <p:spPr>
          <a:xfrm>
            <a:off x="6047437" y="4203591"/>
            <a:ext cx="2876430" cy="7140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52" y="0"/>
                </a:moveTo>
                <a:lnTo>
                  <a:pt x="20642" y="607"/>
                </a:lnTo>
                <a:lnTo>
                  <a:pt x="19716" y="1282"/>
                </a:lnTo>
                <a:lnTo>
                  <a:pt x="18774" y="2025"/>
                </a:lnTo>
                <a:lnTo>
                  <a:pt x="17800" y="2767"/>
                </a:lnTo>
                <a:lnTo>
                  <a:pt x="16811" y="3645"/>
                </a:lnTo>
                <a:lnTo>
                  <a:pt x="15789" y="4522"/>
                </a:lnTo>
                <a:lnTo>
                  <a:pt x="14751" y="5535"/>
                </a:lnTo>
                <a:lnTo>
                  <a:pt x="13682" y="6547"/>
                </a:lnTo>
                <a:lnTo>
                  <a:pt x="11750" y="8505"/>
                </a:lnTo>
                <a:lnTo>
                  <a:pt x="9866" y="10260"/>
                </a:lnTo>
                <a:lnTo>
                  <a:pt x="8062" y="11880"/>
                </a:lnTo>
                <a:lnTo>
                  <a:pt x="6322" y="13432"/>
                </a:lnTo>
                <a:lnTo>
                  <a:pt x="4662" y="14782"/>
                </a:lnTo>
                <a:lnTo>
                  <a:pt x="3049" y="15997"/>
                </a:lnTo>
                <a:lnTo>
                  <a:pt x="1501" y="17145"/>
                </a:lnTo>
                <a:lnTo>
                  <a:pt x="0" y="18158"/>
                </a:lnTo>
                <a:lnTo>
                  <a:pt x="1038" y="18765"/>
                </a:lnTo>
                <a:lnTo>
                  <a:pt x="2027" y="19305"/>
                </a:lnTo>
                <a:lnTo>
                  <a:pt x="2985" y="19778"/>
                </a:lnTo>
                <a:lnTo>
                  <a:pt x="3927" y="20182"/>
                </a:lnTo>
                <a:lnTo>
                  <a:pt x="4837" y="20587"/>
                </a:lnTo>
                <a:lnTo>
                  <a:pt x="5715" y="20857"/>
                </a:lnTo>
                <a:lnTo>
                  <a:pt x="6561" y="21127"/>
                </a:lnTo>
                <a:lnTo>
                  <a:pt x="7392" y="21330"/>
                </a:lnTo>
                <a:lnTo>
                  <a:pt x="8206" y="21465"/>
                </a:lnTo>
                <a:lnTo>
                  <a:pt x="8988" y="21532"/>
                </a:lnTo>
                <a:lnTo>
                  <a:pt x="9738" y="21600"/>
                </a:lnTo>
                <a:lnTo>
                  <a:pt x="10473" y="21600"/>
                </a:lnTo>
                <a:lnTo>
                  <a:pt x="11191" y="21532"/>
                </a:lnTo>
                <a:lnTo>
                  <a:pt x="11894" y="21465"/>
                </a:lnTo>
                <a:lnTo>
                  <a:pt x="12564" y="21330"/>
                </a:lnTo>
                <a:lnTo>
                  <a:pt x="13219" y="21127"/>
                </a:lnTo>
                <a:lnTo>
                  <a:pt x="13841" y="20925"/>
                </a:lnTo>
                <a:lnTo>
                  <a:pt x="14464" y="20655"/>
                </a:lnTo>
                <a:lnTo>
                  <a:pt x="15645" y="19980"/>
                </a:lnTo>
                <a:lnTo>
                  <a:pt x="16763" y="19170"/>
                </a:lnTo>
                <a:lnTo>
                  <a:pt x="17816" y="18225"/>
                </a:lnTo>
                <a:lnTo>
                  <a:pt x="18327" y="17685"/>
                </a:lnTo>
                <a:lnTo>
                  <a:pt x="18822" y="17145"/>
                </a:lnTo>
                <a:lnTo>
                  <a:pt x="19780" y="15930"/>
                </a:lnTo>
                <a:lnTo>
                  <a:pt x="20690" y="14580"/>
                </a:lnTo>
                <a:lnTo>
                  <a:pt x="21568" y="13163"/>
                </a:lnTo>
                <a:lnTo>
                  <a:pt x="21600" y="13095"/>
                </a:lnTo>
                <a:lnTo>
                  <a:pt x="21600" y="0"/>
                </a:lnTo>
                <a:lnTo>
                  <a:pt x="21552" y="0"/>
                </a:lnTo>
                <a:close/>
              </a:path>
            </a:pathLst>
          </a:custGeom>
          <a:solidFill>
            <a:srgbClr val="C6E7FC">
              <a:alpha val="29000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5" name="Freeform 18"/>
          <p:cNvSpPr/>
          <p:nvPr/>
        </p:nvSpPr>
        <p:spPr>
          <a:xfrm>
            <a:off x="2619319" y="4075290"/>
            <a:ext cx="5544517" cy="850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0239"/>
                </a:moveTo>
                <a:lnTo>
                  <a:pt x="21128" y="19843"/>
                </a:lnTo>
                <a:lnTo>
                  <a:pt x="20639" y="19446"/>
                </a:lnTo>
                <a:lnTo>
                  <a:pt x="19621" y="18482"/>
                </a:lnTo>
                <a:lnTo>
                  <a:pt x="18544" y="17291"/>
                </a:lnTo>
                <a:lnTo>
                  <a:pt x="17409" y="15987"/>
                </a:lnTo>
                <a:lnTo>
                  <a:pt x="16208" y="14400"/>
                </a:lnTo>
                <a:lnTo>
                  <a:pt x="14941" y="12643"/>
                </a:lnTo>
                <a:lnTo>
                  <a:pt x="13608" y="10602"/>
                </a:lnTo>
                <a:lnTo>
                  <a:pt x="12200" y="8391"/>
                </a:lnTo>
                <a:lnTo>
                  <a:pt x="11645" y="7540"/>
                </a:lnTo>
                <a:lnTo>
                  <a:pt x="11106" y="6690"/>
                </a:lnTo>
                <a:lnTo>
                  <a:pt x="10063" y="5216"/>
                </a:lnTo>
                <a:lnTo>
                  <a:pt x="9558" y="4592"/>
                </a:lnTo>
                <a:lnTo>
                  <a:pt x="9069" y="3969"/>
                </a:lnTo>
                <a:lnTo>
                  <a:pt x="8589" y="3402"/>
                </a:lnTo>
                <a:lnTo>
                  <a:pt x="8117" y="2891"/>
                </a:lnTo>
                <a:lnTo>
                  <a:pt x="7661" y="2438"/>
                </a:lnTo>
                <a:lnTo>
                  <a:pt x="7206" y="2041"/>
                </a:lnTo>
                <a:lnTo>
                  <a:pt x="6344" y="1304"/>
                </a:lnTo>
                <a:lnTo>
                  <a:pt x="5524" y="794"/>
                </a:lnTo>
                <a:lnTo>
                  <a:pt x="4754" y="397"/>
                </a:lnTo>
                <a:lnTo>
                  <a:pt x="4017" y="113"/>
                </a:lnTo>
                <a:lnTo>
                  <a:pt x="3321" y="0"/>
                </a:lnTo>
                <a:lnTo>
                  <a:pt x="2667" y="0"/>
                </a:lnTo>
                <a:lnTo>
                  <a:pt x="2054" y="113"/>
                </a:lnTo>
                <a:lnTo>
                  <a:pt x="1483" y="283"/>
                </a:lnTo>
                <a:lnTo>
                  <a:pt x="952" y="567"/>
                </a:lnTo>
                <a:lnTo>
                  <a:pt x="456" y="907"/>
                </a:lnTo>
                <a:lnTo>
                  <a:pt x="0" y="1361"/>
                </a:lnTo>
                <a:lnTo>
                  <a:pt x="638" y="1871"/>
                </a:lnTo>
                <a:lnTo>
                  <a:pt x="1300" y="2438"/>
                </a:lnTo>
                <a:lnTo>
                  <a:pt x="1988" y="3175"/>
                </a:lnTo>
                <a:lnTo>
                  <a:pt x="2700" y="3969"/>
                </a:lnTo>
                <a:lnTo>
                  <a:pt x="3437" y="4932"/>
                </a:lnTo>
                <a:lnTo>
                  <a:pt x="4199" y="5953"/>
                </a:lnTo>
                <a:lnTo>
                  <a:pt x="4994" y="7087"/>
                </a:lnTo>
                <a:lnTo>
                  <a:pt x="5806" y="8391"/>
                </a:lnTo>
                <a:lnTo>
                  <a:pt x="7272" y="10715"/>
                </a:lnTo>
                <a:lnTo>
                  <a:pt x="8663" y="12756"/>
                </a:lnTo>
                <a:lnTo>
                  <a:pt x="9972" y="14627"/>
                </a:lnTo>
                <a:lnTo>
                  <a:pt x="10610" y="15420"/>
                </a:lnTo>
                <a:lnTo>
                  <a:pt x="11214" y="16214"/>
                </a:lnTo>
                <a:lnTo>
                  <a:pt x="11810" y="16951"/>
                </a:lnTo>
                <a:lnTo>
                  <a:pt x="12390" y="17575"/>
                </a:lnTo>
                <a:lnTo>
                  <a:pt x="12953" y="18198"/>
                </a:lnTo>
                <a:lnTo>
                  <a:pt x="13500" y="18765"/>
                </a:lnTo>
                <a:lnTo>
                  <a:pt x="14030" y="19219"/>
                </a:lnTo>
                <a:lnTo>
                  <a:pt x="14544" y="19672"/>
                </a:lnTo>
                <a:lnTo>
                  <a:pt x="15040" y="20069"/>
                </a:lnTo>
                <a:lnTo>
                  <a:pt x="15529" y="20466"/>
                </a:lnTo>
                <a:lnTo>
                  <a:pt x="16001" y="20750"/>
                </a:lnTo>
                <a:lnTo>
                  <a:pt x="16457" y="20976"/>
                </a:lnTo>
                <a:lnTo>
                  <a:pt x="16896" y="21203"/>
                </a:lnTo>
                <a:lnTo>
                  <a:pt x="17326" y="21373"/>
                </a:lnTo>
                <a:lnTo>
                  <a:pt x="17749" y="21487"/>
                </a:lnTo>
                <a:lnTo>
                  <a:pt x="18155" y="21600"/>
                </a:lnTo>
                <a:lnTo>
                  <a:pt x="18925" y="21600"/>
                </a:lnTo>
                <a:lnTo>
                  <a:pt x="19298" y="21543"/>
                </a:lnTo>
                <a:lnTo>
                  <a:pt x="19654" y="21487"/>
                </a:lnTo>
                <a:lnTo>
                  <a:pt x="20002" y="21373"/>
                </a:lnTo>
                <a:lnTo>
                  <a:pt x="20341" y="21203"/>
                </a:lnTo>
                <a:lnTo>
                  <a:pt x="20672" y="20976"/>
                </a:lnTo>
                <a:lnTo>
                  <a:pt x="21302" y="20523"/>
                </a:lnTo>
                <a:lnTo>
                  <a:pt x="21600" y="20239"/>
                </a:lnTo>
                <a:close/>
              </a:path>
            </a:pathLst>
          </a:custGeom>
          <a:solidFill>
            <a:srgbClr val="C6E7FC">
              <a:alpha val="40000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6" name="Freeform 22"/>
          <p:cNvSpPr/>
          <p:nvPr/>
        </p:nvSpPr>
        <p:spPr>
          <a:xfrm>
            <a:off x="2828728" y="4087562"/>
            <a:ext cx="5467980" cy="774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79"/>
                </a:moveTo>
                <a:lnTo>
                  <a:pt x="76" y="2054"/>
                </a:lnTo>
                <a:lnTo>
                  <a:pt x="302" y="1743"/>
                </a:lnTo>
                <a:lnTo>
                  <a:pt x="689" y="1307"/>
                </a:lnTo>
                <a:lnTo>
                  <a:pt x="941" y="1058"/>
                </a:lnTo>
                <a:lnTo>
                  <a:pt x="1235" y="809"/>
                </a:lnTo>
                <a:lnTo>
                  <a:pt x="1562" y="622"/>
                </a:lnTo>
                <a:lnTo>
                  <a:pt x="1940" y="436"/>
                </a:lnTo>
                <a:lnTo>
                  <a:pt x="2351" y="249"/>
                </a:lnTo>
                <a:lnTo>
                  <a:pt x="2813" y="124"/>
                </a:lnTo>
                <a:lnTo>
                  <a:pt x="3317" y="62"/>
                </a:lnTo>
                <a:lnTo>
                  <a:pt x="3863" y="0"/>
                </a:lnTo>
                <a:lnTo>
                  <a:pt x="4451" y="62"/>
                </a:lnTo>
                <a:lnTo>
                  <a:pt x="5081" y="187"/>
                </a:lnTo>
                <a:lnTo>
                  <a:pt x="5761" y="436"/>
                </a:lnTo>
                <a:lnTo>
                  <a:pt x="6483" y="747"/>
                </a:lnTo>
                <a:lnTo>
                  <a:pt x="7248" y="1245"/>
                </a:lnTo>
                <a:lnTo>
                  <a:pt x="8062" y="1805"/>
                </a:lnTo>
                <a:lnTo>
                  <a:pt x="8927" y="2490"/>
                </a:lnTo>
                <a:lnTo>
                  <a:pt x="9834" y="3299"/>
                </a:lnTo>
                <a:lnTo>
                  <a:pt x="10792" y="4295"/>
                </a:lnTo>
                <a:lnTo>
                  <a:pt x="11791" y="5416"/>
                </a:lnTo>
                <a:lnTo>
                  <a:pt x="12841" y="6723"/>
                </a:lnTo>
                <a:lnTo>
                  <a:pt x="13941" y="8279"/>
                </a:lnTo>
                <a:lnTo>
                  <a:pt x="15091" y="9960"/>
                </a:lnTo>
                <a:lnTo>
                  <a:pt x="16292" y="11827"/>
                </a:lnTo>
                <a:lnTo>
                  <a:pt x="17544" y="13944"/>
                </a:lnTo>
                <a:lnTo>
                  <a:pt x="18845" y="16247"/>
                </a:lnTo>
                <a:lnTo>
                  <a:pt x="20198" y="18799"/>
                </a:lnTo>
                <a:lnTo>
                  <a:pt x="21600" y="21600"/>
                </a:lnTo>
              </a:path>
            </a:pathLst>
          </a:custGeom>
          <a:ln w="3175">
            <a:solidFill>
              <a:schemeClr val="accent6">
                <a:hueOff val="-10717809"/>
                <a:satOff val="-95633"/>
                <a:lumOff val="55098"/>
              </a:scheme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7" name="Freeform 26"/>
          <p:cNvSpPr/>
          <p:nvPr/>
        </p:nvSpPr>
        <p:spPr>
          <a:xfrm>
            <a:off x="5609488" y="4074174"/>
            <a:ext cx="3308002" cy="6515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625" y="20712"/>
                </a:lnTo>
                <a:lnTo>
                  <a:pt x="2332" y="18419"/>
                </a:lnTo>
                <a:lnTo>
                  <a:pt x="3512" y="16866"/>
                </a:lnTo>
                <a:lnTo>
                  <a:pt x="4872" y="15164"/>
                </a:lnTo>
                <a:lnTo>
                  <a:pt x="6386" y="13315"/>
                </a:lnTo>
                <a:lnTo>
                  <a:pt x="8010" y="11318"/>
                </a:lnTo>
                <a:lnTo>
                  <a:pt x="9731" y="9395"/>
                </a:lnTo>
                <a:lnTo>
                  <a:pt x="11494" y="7471"/>
                </a:lnTo>
                <a:lnTo>
                  <a:pt x="13299" y="5696"/>
                </a:lnTo>
                <a:lnTo>
                  <a:pt x="15089" y="3995"/>
                </a:lnTo>
                <a:lnTo>
                  <a:pt x="15978" y="3255"/>
                </a:lnTo>
                <a:lnTo>
                  <a:pt x="16839" y="2515"/>
                </a:lnTo>
                <a:lnTo>
                  <a:pt x="17699" y="1923"/>
                </a:lnTo>
                <a:lnTo>
                  <a:pt x="18532" y="1332"/>
                </a:lnTo>
                <a:lnTo>
                  <a:pt x="19351" y="888"/>
                </a:lnTo>
                <a:lnTo>
                  <a:pt x="20129" y="518"/>
                </a:lnTo>
                <a:lnTo>
                  <a:pt x="20878" y="222"/>
                </a:lnTo>
                <a:lnTo>
                  <a:pt x="21600" y="0"/>
                </a:lnTo>
              </a:path>
            </a:pathLst>
          </a:custGeom>
          <a:ln w="3175">
            <a:solidFill>
              <a:schemeClr val="accent6">
                <a:hueOff val="-10717809"/>
                <a:satOff val="-95633"/>
                <a:lumOff val="55098"/>
              </a:schemeClr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8" name="Freeform 10"/>
          <p:cNvSpPr/>
          <p:nvPr/>
        </p:nvSpPr>
        <p:spPr>
          <a:xfrm>
            <a:off x="211665" y="4058554"/>
            <a:ext cx="8723378" cy="1329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89" y="9278"/>
                </a:moveTo>
                <a:lnTo>
                  <a:pt x="21389" y="9821"/>
                </a:lnTo>
                <a:lnTo>
                  <a:pt x="21189" y="10329"/>
                </a:lnTo>
                <a:lnTo>
                  <a:pt x="20978" y="10800"/>
                </a:lnTo>
                <a:lnTo>
                  <a:pt x="20762" y="11235"/>
                </a:lnTo>
                <a:lnTo>
                  <a:pt x="20541" y="11670"/>
                </a:lnTo>
                <a:lnTo>
                  <a:pt x="20309" y="12068"/>
                </a:lnTo>
                <a:lnTo>
                  <a:pt x="20071" y="12395"/>
                </a:lnTo>
                <a:lnTo>
                  <a:pt x="19824" y="12721"/>
                </a:lnTo>
                <a:lnTo>
                  <a:pt x="19565" y="13011"/>
                </a:lnTo>
                <a:lnTo>
                  <a:pt x="19297" y="13228"/>
                </a:lnTo>
                <a:lnTo>
                  <a:pt x="19017" y="13446"/>
                </a:lnTo>
                <a:lnTo>
                  <a:pt x="18727" y="13591"/>
                </a:lnTo>
                <a:lnTo>
                  <a:pt x="18427" y="13736"/>
                </a:lnTo>
                <a:lnTo>
                  <a:pt x="18111" y="13808"/>
                </a:lnTo>
                <a:lnTo>
                  <a:pt x="17784" y="13808"/>
                </a:lnTo>
                <a:lnTo>
                  <a:pt x="17441" y="13772"/>
                </a:lnTo>
                <a:lnTo>
                  <a:pt x="17083" y="13699"/>
                </a:lnTo>
                <a:lnTo>
                  <a:pt x="16714" y="13591"/>
                </a:lnTo>
                <a:lnTo>
                  <a:pt x="16329" y="13409"/>
                </a:lnTo>
                <a:lnTo>
                  <a:pt x="15923" y="13156"/>
                </a:lnTo>
                <a:lnTo>
                  <a:pt x="15502" y="12866"/>
                </a:lnTo>
                <a:lnTo>
                  <a:pt x="15064" y="12503"/>
                </a:lnTo>
                <a:lnTo>
                  <a:pt x="14611" y="12105"/>
                </a:lnTo>
                <a:lnTo>
                  <a:pt x="14136" y="11634"/>
                </a:lnTo>
                <a:lnTo>
                  <a:pt x="13641" y="11090"/>
                </a:lnTo>
                <a:lnTo>
                  <a:pt x="13130" y="10474"/>
                </a:lnTo>
                <a:lnTo>
                  <a:pt x="12592" y="9785"/>
                </a:lnTo>
                <a:lnTo>
                  <a:pt x="12039" y="9060"/>
                </a:lnTo>
                <a:lnTo>
                  <a:pt x="11459" y="8227"/>
                </a:lnTo>
                <a:lnTo>
                  <a:pt x="10863" y="7357"/>
                </a:lnTo>
                <a:lnTo>
                  <a:pt x="10241" y="6415"/>
                </a:lnTo>
                <a:lnTo>
                  <a:pt x="9593" y="5364"/>
                </a:lnTo>
                <a:lnTo>
                  <a:pt x="8950" y="4349"/>
                </a:lnTo>
                <a:lnTo>
                  <a:pt x="8328" y="3479"/>
                </a:lnTo>
                <a:lnTo>
                  <a:pt x="7732" y="2682"/>
                </a:lnTo>
                <a:lnTo>
                  <a:pt x="7163" y="2030"/>
                </a:lnTo>
                <a:lnTo>
                  <a:pt x="6620" y="1486"/>
                </a:lnTo>
                <a:lnTo>
                  <a:pt x="6098" y="1015"/>
                </a:lnTo>
                <a:lnTo>
                  <a:pt x="5603" y="652"/>
                </a:lnTo>
                <a:lnTo>
                  <a:pt x="5134" y="362"/>
                </a:lnTo>
                <a:lnTo>
                  <a:pt x="4681" y="181"/>
                </a:lnTo>
                <a:lnTo>
                  <a:pt x="4259" y="36"/>
                </a:lnTo>
                <a:lnTo>
                  <a:pt x="3853" y="0"/>
                </a:lnTo>
                <a:lnTo>
                  <a:pt x="3473" y="0"/>
                </a:lnTo>
                <a:lnTo>
                  <a:pt x="3115" y="72"/>
                </a:lnTo>
                <a:lnTo>
                  <a:pt x="2778" y="181"/>
                </a:lnTo>
                <a:lnTo>
                  <a:pt x="2461" y="362"/>
                </a:lnTo>
                <a:lnTo>
                  <a:pt x="2166" y="544"/>
                </a:lnTo>
                <a:lnTo>
                  <a:pt x="1887" y="797"/>
                </a:lnTo>
                <a:lnTo>
                  <a:pt x="1634" y="1051"/>
                </a:lnTo>
                <a:lnTo>
                  <a:pt x="1397" y="1341"/>
                </a:lnTo>
                <a:lnTo>
                  <a:pt x="1186" y="1667"/>
                </a:lnTo>
                <a:lnTo>
                  <a:pt x="986" y="1957"/>
                </a:lnTo>
                <a:lnTo>
                  <a:pt x="812" y="2283"/>
                </a:lnTo>
                <a:lnTo>
                  <a:pt x="654" y="2609"/>
                </a:lnTo>
                <a:lnTo>
                  <a:pt x="511" y="2899"/>
                </a:lnTo>
                <a:lnTo>
                  <a:pt x="390" y="3189"/>
                </a:lnTo>
                <a:lnTo>
                  <a:pt x="127" y="3914"/>
                </a:lnTo>
                <a:lnTo>
                  <a:pt x="0" y="4349"/>
                </a:lnTo>
                <a:lnTo>
                  <a:pt x="0" y="21600"/>
                </a:lnTo>
                <a:lnTo>
                  <a:pt x="21589" y="21600"/>
                </a:lnTo>
                <a:lnTo>
                  <a:pt x="21600" y="21491"/>
                </a:lnTo>
                <a:lnTo>
                  <a:pt x="21600" y="9242"/>
                </a:lnTo>
                <a:lnTo>
                  <a:pt x="21589" y="9278"/>
                </a:lnTo>
                <a:close/>
              </a:path>
            </a:pathLst>
          </a:custGeom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9" name="Title Text"/>
          <p:cNvSpPr txBox="1">
            <a:spLocks noGrp="1"/>
          </p:cNvSpPr>
          <p:nvPr>
            <p:ph type="title"/>
          </p:nvPr>
        </p:nvSpPr>
        <p:spPr>
          <a:xfrm>
            <a:off x="690032" y="2463560"/>
            <a:ext cx="7772401" cy="1524001"/>
          </a:xfrm>
          <a:prstGeom prst="rect">
            <a:avLst/>
          </a:prstGeom>
        </p:spPr>
        <p:txBody>
          <a:bodyPr anchor="t"/>
          <a:lstStyle/>
          <a:p>
            <a:r>
              <a:t>Title Text</a:t>
            </a:r>
          </a:p>
        </p:txBody>
      </p:sp>
      <p:sp>
        <p:nvSpPr>
          <p:cNvPr id="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67364" y="1437448"/>
            <a:ext cx="6417735" cy="939801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lvl1pPr>
            <a:lvl2pPr marL="0" indent="4572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lvl2pPr>
            <a:lvl3pPr marL="0" indent="9144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lvl3pPr>
            <a:lvl4pPr marL="0" indent="13716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lvl4pPr>
            <a:lvl5pPr marL="0" indent="1828800" algn="ctr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76655" y="2679192"/>
            <a:ext cx="3822192" cy="3447289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76655" y="2678114"/>
            <a:ext cx="3822193" cy="639763"/>
          </a:xfrm>
          <a:prstGeom prst="rect">
            <a:avLst/>
          </a:prstGeom>
        </p:spPr>
        <p:txBody>
          <a:bodyPr anchor="ctr"/>
          <a:lstStyle>
            <a:lvl1pPr marL="0" indent="0" algn="ctr">
              <a:buClrTx/>
              <a:buSzTx/>
              <a:buFontTx/>
              <a:buNone/>
            </a:lvl1pPr>
            <a:lvl2pPr marL="0" indent="457200" algn="ctr">
              <a:buClrTx/>
              <a:buSzTx/>
              <a:buFontTx/>
              <a:buNone/>
            </a:lvl2pPr>
            <a:lvl3pPr marL="0" indent="914400" algn="ctr">
              <a:buClrTx/>
              <a:buSzTx/>
              <a:buFontTx/>
              <a:buNone/>
            </a:lvl3pPr>
            <a:lvl4pPr marL="0" indent="1371600" algn="ctr">
              <a:buClrTx/>
              <a:buSzTx/>
              <a:buFontTx/>
              <a:buNone/>
            </a:lvl4pPr>
            <a:lvl5pPr marL="0" indent="1828800" algn="ctr">
              <a:buClrTx/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48200" y="2678113"/>
            <a:ext cx="3822192" cy="63976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ClrTx/>
              <a:buSzTx/>
              <a:buFontTx/>
              <a:buNone/>
            </a:pPr>
            <a:endParaRPr/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rgbClr val="0293E0"/>
              </a:gs>
              <a:gs pos="90000">
                <a:srgbClr val="83D3FE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pPr>
            <a:endParaRPr/>
          </a:p>
        </p:txBody>
      </p:sp>
      <p:grpSp>
        <p:nvGrpSpPr>
          <p:cNvPr id="91" name="Group 5"/>
          <p:cNvGrpSpPr/>
          <p:nvPr/>
        </p:nvGrpSpPr>
        <p:grpSpPr>
          <a:xfrm>
            <a:off x="211665" y="714191"/>
            <a:ext cx="8723378" cy="1329874"/>
            <a:chOff x="0" y="0"/>
            <a:chExt cx="8723376" cy="1329873"/>
          </a:xfrm>
        </p:grpSpPr>
        <p:sp>
          <p:nvSpPr>
            <p:cNvPr id="86" name="Freeform 14"/>
            <p:cNvSpPr/>
            <p:nvPr/>
          </p:nvSpPr>
          <p:spPr>
            <a:xfrm>
              <a:off x="5835772" y="145036"/>
              <a:ext cx="2876430" cy="71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2" y="0"/>
                  </a:moveTo>
                  <a:lnTo>
                    <a:pt x="20642" y="608"/>
                  </a:lnTo>
                  <a:lnTo>
                    <a:pt x="19716" y="1283"/>
                  </a:lnTo>
                  <a:lnTo>
                    <a:pt x="18774" y="2025"/>
                  </a:lnTo>
                  <a:lnTo>
                    <a:pt x="17800" y="2768"/>
                  </a:lnTo>
                  <a:lnTo>
                    <a:pt x="16811" y="3645"/>
                  </a:lnTo>
                  <a:lnTo>
                    <a:pt x="15789" y="4522"/>
                  </a:lnTo>
                  <a:lnTo>
                    <a:pt x="14751" y="5535"/>
                  </a:lnTo>
                  <a:lnTo>
                    <a:pt x="13682" y="6547"/>
                  </a:lnTo>
                  <a:lnTo>
                    <a:pt x="11750" y="8505"/>
                  </a:lnTo>
                  <a:lnTo>
                    <a:pt x="9866" y="10260"/>
                  </a:lnTo>
                  <a:lnTo>
                    <a:pt x="8062" y="11880"/>
                  </a:lnTo>
                  <a:lnTo>
                    <a:pt x="6322" y="13432"/>
                  </a:lnTo>
                  <a:lnTo>
                    <a:pt x="4662" y="14783"/>
                  </a:lnTo>
                  <a:lnTo>
                    <a:pt x="3049" y="15997"/>
                  </a:lnTo>
                  <a:lnTo>
                    <a:pt x="1501" y="17145"/>
                  </a:lnTo>
                  <a:lnTo>
                    <a:pt x="0" y="18157"/>
                  </a:lnTo>
                  <a:lnTo>
                    <a:pt x="1038" y="18765"/>
                  </a:lnTo>
                  <a:lnTo>
                    <a:pt x="2027" y="19305"/>
                  </a:lnTo>
                  <a:lnTo>
                    <a:pt x="2985" y="19777"/>
                  </a:lnTo>
                  <a:lnTo>
                    <a:pt x="3927" y="20182"/>
                  </a:lnTo>
                  <a:lnTo>
                    <a:pt x="4837" y="20587"/>
                  </a:lnTo>
                  <a:lnTo>
                    <a:pt x="5715" y="20857"/>
                  </a:lnTo>
                  <a:lnTo>
                    <a:pt x="6561" y="21127"/>
                  </a:lnTo>
                  <a:lnTo>
                    <a:pt x="7392" y="21330"/>
                  </a:lnTo>
                  <a:lnTo>
                    <a:pt x="8206" y="21465"/>
                  </a:lnTo>
                  <a:lnTo>
                    <a:pt x="8988" y="21532"/>
                  </a:lnTo>
                  <a:lnTo>
                    <a:pt x="9738" y="21600"/>
                  </a:lnTo>
                  <a:lnTo>
                    <a:pt x="10473" y="21600"/>
                  </a:lnTo>
                  <a:lnTo>
                    <a:pt x="11191" y="21532"/>
                  </a:lnTo>
                  <a:lnTo>
                    <a:pt x="11894" y="21465"/>
                  </a:lnTo>
                  <a:lnTo>
                    <a:pt x="12564" y="21330"/>
                  </a:lnTo>
                  <a:lnTo>
                    <a:pt x="13219" y="21127"/>
                  </a:lnTo>
                  <a:lnTo>
                    <a:pt x="13841" y="20925"/>
                  </a:lnTo>
                  <a:lnTo>
                    <a:pt x="14464" y="20655"/>
                  </a:lnTo>
                  <a:lnTo>
                    <a:pt x="15645" y="19980"/>
                  </a:lnTo>
                  <a:lnTo>
                    <a:pt x="16763" y="19170"/>
                  </a:lnTo>
                  <a:lnTo>
                    <a:pt x="17816" y="18225"/>
                  </a:lnTo>
                  <a:lnTo>
                    <a:pt x="18327" y="17685"/>
                  </a:lnTo>
                  <a:lnTo>
                    <a:pt x="18822" y="17145"/>
                  </a:lnTo>
                  <a:lnTo>
                    <a:pt x="19780" y="15930"/>
                  </a:lnTo>
                  <a:lnTo>
                    <a:pt x="20690" y="14580"/>
                  </a:lnTo>
                  <a:lnTo>
                    <a:pt x="21568" y="13162"/>
                  </a:lnTo>
                  <a:lnTo>
                    <a:pt x="21600" y="13095"/>
                  </a:lnTo>
                  <a:lnTo>
                    <a:pt x="21600" y="0"/>
                  </a:lnTo>
                  <a:lnTo>
                    <a:pt x="21552" y="0"/>
                  </a:lnTo>
                  <a:close/>
                </a:path>
              </a:pathLst>
            </a:custGeom>
            <a:solidFill>
              <a:srgbClr val="C6E7FC">
                <a:alpha val="2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7" name="Freeform 18"/>
            <p:cNvSpPr/>
            <p:nvPr/>
          </p:nvSpPr>
          <p:spPr>
            <a:xfrm>
              <a:off x="2407654" y="16734"/>
              <a:ext cx="5544516" cy="850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239"/>
                  </a:moveTo>
                  <a:lnTo>
                    <a:pt x="21128" y="19843"/>
                  </a:lnTo>
                  <a:lnTo>
                    <a:pt x="20639" y="19446"/>
                  </a:lnTo>
                  <a:lnTo>
                    <a:pt x="19621" y="18482"/>
                  </a:lnTo>
                  <a:lnTo>
                    <a:pt x="18544" y="17291"/>
                  </a:lnTo>
                  <a:lnTo>
                    <a:pt x="17409" y="15987"/>
                  </a:lnTo>
                  <a:lnTo>
                    <a:pt x="16208" y="14400"/>
                  </a:lnTo>
                  <a:lnTo>
                    <a:pt x="14941" y="12643"/>
                  </a:lnTo>
                  <a:lnTo>
                    <a:pt x="13608" y="10602"/>
                  </a:lnTo>
                  <a:lnTo>
                    <a:pt x="12200" y="8391"/>
                  </a:lnTo>
                  <a:lnTo>
                    <a:pt x="11645" y="7540"/>
                  </a:lnTo>
                  <a:lnTo>
                    <a:pt x="11106" y="6690"/>
                  </a:lnTo>
                  <a:lnTo>
                    <a:pt x="10063" y="5216"/>
                  </a:lnTo>
                  <a:lnTo>
                    <a:pt x="9558" y="4592"/>
                  </a:lnTo>
                  <a:lnTo>
                    <a:pt x="9069" y="3969"/>
                  </a:lnTo>
                  <a:lnTo>
                    <a:pt x="8589" y="3402"/>
                  </a:lnTo>
                  <a:lnTo>
                    <a:pt x="8117" y="2891"/>
                  </a:lnTo>
                  <a:lnTo>
                    <a:pt x="7661" y="2438"/>
                  </a:lnTo>
                  <a:lnTo>
                    <a:pt x="7206" y="2041"/>
                  </a:lnTo>
                  <a:lnTo>
                    <a:pt x="6344" y="1304"/>
                  </a:lnTo>
                  <a:lnTo>
                    <a:pt x="5524" y="794"/>
                  </a:lnTo>
                  <a:lnTo>
                    <a:pt x="4754" y="397"/>
                  </a:lnTo>
                  <a:lnTo>
                    <a:pt x="4017" y="113"/>
                  </a:lnTo>
                  <a:lnTo>
                    <a:pt x="3321" y="0"/>
                  </a:lnTo>
                  <a:lnTo>
                    <a:pt x="2667" y="0"/>
                  </a:lnTo>
                  <a:lnTo>
                    <a:pt x="2054" y="113"/>
                  </a:lnTo>
                  <a:lnTo>
                    <a:pt x="1483" y="283"/>
                  </a:lnTo>
                  <a:lnTo>
                    <a:pt x="952" y="567"/>
                  </a:lnTo>
                  <a:lnTo>
                    <a:pt x="456" y="907"/>
                  </a:lnTo>
                  <a:lnTo>
                    <a:pt x="0" y="1361"/>
                  </a:lnTo>
                  <a:lnTo>
                    <a:pt x="638" y="1871"/>
                  </a:lnTo>
                  <a:lnTo>
                    <a:pt x="1300" y="2438"/>
                  </a:lnTo>
                  <a:lnTo>
                    <a:pt x="1988" y="3175"/>
                  </a:lnTo>
                  <a:lnTo>
                    <a:pt x="2700" y="3969"/>
                  </a:lnTo>
                  <a:lnTo>
                    <a:pt x="3437" y="4932"/>
                  </a:lnTo>
                  <a:lnTo>
                    <a:pt x="4199" y="5953"/>
                  </a:lnTo>
                  <a:lnTo>
                    <a:pt x="4994" y="7087"/>
                  </a:lnTo>
                  <a:lnTo>
                    <a:pt x="5806" y="8391"/>
                  </a:lnTo>
                  <a:lnTo>
                    <a:pt x="7272" y="10715"/>
                  </a:lnTo>
                  <a:lnTo>
                    <a:pt x="8663" y="12756"/>
                  </a:lnTo>
                  <a:lnTo>
                    <a:pt x="9972" y="14627"/>
                  </a:lnTo>
                  <a:lnTo>
                    <a:pt x="10610" y="15420"/>
                  </a:lnTo>
                  <a:lnTo>
                    <a:pt x="11214" y="16214"/>
                  </a:lnTo>
                  <a:lnTo>
                    <a:pt x="11810" y="16951"/>
                  </a:lnTo>
                  <a:lnTo>
                    <a:pt x="12390" y="17575"/>
                  </a:lnTo>
                  <a:lnTo>
                    <a:pt x="12953" y="18198"/>
                  </a:lnTo>
                  <a:lnTo>
                    <a:pt x="13500" y="18765"/>
                  </a:lnTo>
                  <a:lnTo>
                    <a:pt x="14030" y="19219"/>
                  </a:lnTo>
                  <a:lnTo>
                    <a:pt x="14544" y="19672"/>
                  </a:lnTo>
                  <a:lnTo>
                    <a:pt x="15040" y="20069"/>
                  </a:lnTo>
                  <a:lnTo>
                    <a:pt x="15529" y="20466"/>
                  </a:lnTo>
                  <a:lnTo>
                    <a:pt x="16001" y="20750"/>
                  </a:lnTo>
                  <a:lnTo>
                    <a:pt x="16457" y="20976"/>
                  </a:lnTo>
                  <a:lnTo>
                    <a:pt x="16896" y="21203"/>
                  </a:lnTo>
                  <a:lnTo>
                    <a:pt x="17326" y="21373"/>
                  </a:lnTo>
                  <a:lnTo>
                    <a:pt x="17749" y="21487"/>
                  </a:lnTo>
                  <a:lnTo>
                    <a:pt x="18155" y="21600"/>
                  </a:lnTo>
                  <a:lnTo>
                    <a:pt x="18925" y="21600"/>
                  </a:lnTo>
                  <a:lnTo>
                    <a:pt x="19298" y="21543"/>
                  </a:lnTo>
                  <a:lnTo>
                    <a:pt x="19654" y="21487"/>
                  </a:lnTo>
                  <a:lnTo>
                    <a:pt x="20002" y="21373"/>
                  </a:lnTo>
                  <a:lnTo>
                    <a:pt x="20341" y="21203"/>
                  </a:lnTo>
                  <a:lnTo>
                    <a:pt x="20672" y="20976"/>
                  </a:lnTo>
                  <a:lnTo>
                    <a:pt x="21302" y="20523"/>
                  </a:lnTo>
                  <a:lnTo>
                    <a:pt x="21600" y="20239"/>
                  </a:lnTo>
                  <a:close/>
                </a:path>
              </a:pathLst>
            </a:custGeom>
            <a:solidFill>
              <a:srgbClr val="C6E7FC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8" name="Freeform 22"/>
            <p:cNvSpPr/>
            <p:nvPr/>
          </p:nvSpPr>
          <p:spPr>
            <a:xfrm>
              <a:off x="2617062" y="29007"/>
              <a:ext cx="5467981" cy="774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79"/>
                  </a:moveTo>
                  <a:lnTo>
                    <a:pt x="76" y="2054"/>
                  </a:lnTo>
                  <a:lnTo>
                    <a:pt x="302" y="1743"/>
                  </a:lnTo>
                  <a:lnTo>
                    <a:pt x="689" y="1307"/>
                  </a:lnTo>
                  <a:lnTo>
                    <a:pt x="941" y="1058"/>
                  </a:lnTo>
                  <a:lnTo>
                    <a:pt x="1235" y="809"/>
                  </a:lnTo>
                  <a:lnTo>
                    <a:pt x="1562" y="622"/>
                  </a:lnTo>
                  <a:lnTo>
                    <a:pt x="1940" y="436"/>
                  </a:lnTo>
                  <a:lnTo>
                    <a:pt x="2351" y="249"/>
                  </a:lnTo>
                  <a:lnTo>
                    <a:pt x="2813" y="124"/>
                  </a:lnTo>
                  <a:lnTo>
                    <a:pt x="3317" y="62"/>
                  </a:lnTo>
                  <a:lnTo>
                    <a:pt x="3863" y="0"/>
                  </a:lnTo>
                  <a:lnTo>
                    <a:pt x="4451" y="62"/>
                  </a:lnTo>
                  <a:lnTo>
                    <a:pt x="5081" y="187"/>
                  </a:lnTo>
                  <a:lnTo>
                    <a:pt x="5761" y="436"/>
                  </a:lnTo>
                  <a:lnTo>
                    <a:pt x="6483" y="747"/>
                  </a:lnTo>
                  <a:lnTo>
                    <a:pt x="7248" y="1245"/>
                  </a:lnTo>
                  <a:lnTo>
                    <a:pt x="8062" y="1805"/>
                  </a:lnTo>
                  <a:lnTo>
                    <a:pt x="8927" y="2490"/>
                  </a:lnTo>
                  <a:lnTo>
                    <a:pt x="9834" y="3299"/>
                  </a:lnTo>
                  <a:lnTo>
                    <a:pt x="10792" y="4295"/>
                  </a:lnTo>
                  <a:lnTo>
                    <a:pt x="11791" y="5416"/>
                  </a:lnTo>
                  <a:lnTo>
                    <a:pt x="12841" y="6723"/>
                  </a:lnTo>
                  <a:lnTo>
                    <a:pt x="13941" y="8279"/>
                  </a:lnTo>
                  <a:lnTo>
                    <a:pt x="15091" y="9960"/>
                  </a:lnTo>
                  <a:lnTo>
                    <a:pt x="16292" y="11827"/>
                  </a:lnTo>
                  <a:lnTo>
                    <a:pt x="17544" y="13944"/>
                  </a:lnTo>
                  <a:lnTo>
                    <a:pt x="18845" y="16247"/>
                  </a:lnTo>
                  <a:lnTo>
                    <a:pt x="20198" y="18799"/>
                  </a:lnTo>
                  <a:lnTo>
                    <a:pt x="21600" y="21600"/>
                  </a:lnTo>
                </a:path>
              </a:pathLst>
            </a:custGeom>
            <a:noFill/>
            <a:ln w="3175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9" name="Freeform 26"/>
            <p:cNvSpPr/>
            <p:nvPr/>
          </p:nvSpPr>
          <p:spPr>
            <a:xfrm>
              <a:off x="5397823" y="15619"/>
              <a:ext cx="3308001" cy="65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25" y="20712"/>
                  </a:lnTo>
                  <a:lnTo>
                    <a:pt x="2332" y="18419"/>
                  </a:lnTo>
                  <a:lnTo>
                    <a:pt x="3512" y="16866"/>
                  </a:lnTo>
                  <a:lnTo>
                    <a:pt x="4872" y="15164"/>
                  </a:lnTo>
                  <a:lnTo>
                    <a:pt x="6386" y="13315"/>
                  </a:lnTo>
                  <a:lnTo>
                    <a:pt x="8010" y="11318"/>
                  </a:lnTo>
                  <a:lnTo>
                    <a:pt x="9731" y="9395"/>
                  </a:lnTo>
                  <a:lnTo>
                    <a:pt x="11494" y="7471"/>
                  </a:lnTo>
                  <a:lnTo>
                    <a:pt x="13299" y="5696"/>
                  </a:lnTo>
                  <a:lnTo>
                    <a:pt x="15089" y="3995"/>
                  </a:lnTo>
                  <a:lnTo>
                    <a:pt x="15978" y="3255"/>
                  </a:lnTo>
                  <a:lnTo>
                    <a:pt x="16839" y="2515"/>
                  </a:lnTo>
                  <a:lnTo>
                    <a:pt x="17699" y="1923"/>
                  </a:lnTo>
                  <a:lnTo>
                    <a:pt x="18532" y="1332"/>
                  </a:lnTo>
                  <a:lnTo>
                    <a:pt x="19351" y="888"/>
                  </a:lnTo>
                  <a:lnTo>
                    <a:pt x="20129" y="518"/>
                  </a:lnTo>
                  <a:lnTo>
                    <a:pt x="20878" y="222"/>
                  </a:lnTo>
                  <a:lnTo>
                    <a:pt x="21600" y="0"/>
                  </a:lnTo>
                </a:path>
              </a:pathLst>
            </a:custGeom>
            <a:noFill/>
            <a:ln w="3175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0" name="Freeform 10"/>
            <p:cNvSpPr/>
            <p:nvPr/>
          </p:nvSpPr>
          <p:spPr>
            <a:xfrm>
              <a:off x="0" y="0"/>
              <a:ext cx="8723377" cy="1329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9" y="9278"/>
                  </a:moveTo>
                  <a:lnTo>
                    <a:pt x="21389" y="9821"/>
                  </a:lnTo>
                  <a:lnTo>
                    <a:pt x="21189" y="10329"/>
                  </a:lnTo>
                  <a:lnTo>
                    <a:pt x="20978" y="10800"/>
                  </a:lnTo>
                  <a:lnTo>
                    <a:pt x="20762" y="11235"/>
                  </a:lnTo>
                  <a:lnTo>
                    <a:pt x="20541" y="11670"/>
                  </a:lnTo>
                  <a:lnTo>
                    <a:pt x="20309" y="12068"/>
                  </a:lnTo>
                  <a:lnTo>
                    <a:pt x="20071" y="12395"/>
                  </a:lnTo>
                  <a:lnTo>
                    <a:pt x="19824" y="12721"/>
                  </a:lnTo>
                  <a:lnTo>
                    <a:pt x="19565" y="13011"/>
                  </a:lnTo>
                  <a:lnTo>
                    <a:pt x="19297" y="13228"/>
                  </a:lnTo>
                  <a:lnTo>
                    <a:pt x="19017" y="13446"/>
                  </a:lnTo>
                  <a:lnTo>
                    <a:pt x="18727" y="13591"/>
                  </a:lnTo>
                  <a:lnTo>
                    <a:pt x="18427" y="13736"/>
                  </a:lnTo>
                  <a:lnTo>
                    <a:pt x="18111" y="13808"/>
                  </a:lnTo>
                  <a:lnTo>
                    <a:pt x="17784" y="13808"/>
                  </a:lnTo>
                  <a:lnTo>
                    <a:pt x="17441" y="13772"/>
                  </a:lnTo>
                  <a:lnTo>
                    <a:pt x="17083" y="13699"/>
                  </a:lnTo>
                  <a:lnTo>
                    <a:pt x="16714" y="13591"/>
                  </a:lnTo>
                  <a:lnTo>
                    <a:pt x="16329" y="13409"/>
                  </a:lnTo>
                  <a:lnTo>
                    <a:pt x="15923" y="13156"/>
                  </a:lnTo>
                  <a:lnTo>
                    <a:pt x="15502" y="12866"/>
                  </a:lnTo>
                  <a:lnTo>
                    <a:pt x="15064" y="12503"/>
                  </a:lnTo>
                  <a:lnTo>
                    <a:pt x="14611" y="12105"/>
                  </a:lnTo>
                  <a:lnTo>
                    <a:pt x="14136" y="11634"/>
                  </a:lnTo>
                  <a:lnTo>
                    <a:pt x="13641" y="11090"/>
                  </a:lnTo>
                  <a:lnTo>
                    <a:pt x="13130" y="10474"/>
                  </a:lnTo>
                  <a:lnTo>
                    <a:pt x="12592" y="9785"/>
                  </a:lnTo>
                  <a:lnTo>
                    <a:pt x="12039" y="9060"/>
                  </a:lnTo>
                  <a:lnTo>
                    <a:pt x="11459" y="8227"/>
                  </a:lnTo>
                  <a:lnTo>
                    <a:pt x="10863" y="7357"/>
                  </a:lnTo>
                  <a:lnTo>
                    <a:pt x="10241" y="6415"/>
                  </a:lnTo>
                  <a:lnTo>
                    <a:pt x="9593" y="5364"/>
                  </a:lnTo>
                  <a:lnTo>
                    <a:pt x="8950" y="4349"/>
                  </a:lnTo>
                  <a:lnTo>
                    <a:pt x="8328" y="3479"/>
                  </a:lnTo>
                  <a:lnTo>
                    <a:pt x="7732" y="2682"/>
                  </a:lnTo>
                  <a:lnTo>
                    <a:pt x="7163" y="2030"/>
                  </a:lnTo>
                  <a:lnTo>
                    <a:pt x="6620" y="1486"/>
                  </a:lnTo>
                  <a:lnTo>
                    <a:pt x="6098" y="1015"/>
                  </a:lnTo>
                  <a:lnTo>
                    <a:pt x="5603" y="652"/>
                  </a:lnTo>
                  <a:lnTo>
                    <a:pt x="5134" y="362"/>
                  </a:lnTo>
                  <a:lnTo>
                    <a:pt x="4681" y="181"/>
                  </a:lnTo>
                  <a:lnTo>
                    <a:pt x="4259" y="36"/>
                  </a:lnTo>
                  <a:lnTo>
                    <a:pt x="3853" y="0"/>
                  </a:lnTo>
                  <a:lnTo>
                    <a:pt x="3473" y="0"/>
                  </a:lnTo>
                  <a:lnTo>
                    <a:pt x="3115" y="72"/>
                  </a:lnTo>
                  <a:lnTo>
                    <a:pt x="2778" y="181"/>
                  </a:lnTo>
                  <a:lnTo>
                    <a:pt x="2461" y="362"/>
                  </a:lnTo>
                  <a:lnTo>
                    <a:pt x="2166" y="544"/>
                  </a:lnTo>
                  <a:lnTo>
                    <a:pt x="1887" y="797"/>
                  </a:lnTo>
                  <a:lnTo>
                    <a:pt x="1634" y="1051"/>
                  </a:lnTo>
                  <a:lnTo>
                    <a:pt x="1397" y="1341"/>
                  </a:lnTo>
                  <a:lnTo>
                    <a:pt x="1186" y="1667"/>
                  </a:lnTo>
                  <a:lnTo>
                    <a:pt x="986" y="1957"/>
                  </a:lnTo>
                  <a:lnTo>
                    <a:pt x="812" y="2283"/>
                  </a:lnTo>
                  <a:lnTo>
                    <a:pt x="654" y="2609"/>
                  </a:lnTo>
                  <a:lnTo>
                    <a:pt x="511" y="2899"/>
                  </a:lnTo>
                  <a:lnTo>
                    <a:pt x="390" y="3189"/>
                  </a:lnTo>
                  <a:lnTo>
                    <a:pt x="127" y="3914"/>
                  </a:lnTo>
                  <a:lnTo>
                    <a:pt x="0" y="4349"/>
                  </a:lnTo>
                  <a:lnTo>
                    <a:pt x="0" y="21600"/>
                  </a:lnTo>
                  <a:lnTo>
                    <a:pt x="21589" y="21600"/>
                  </a:lnTo>
                  <a:lnTo>
                    <a:pt x="21600" y="21491"/>
                  </a:lnTo>
                  <a:lnTo>
                    <a:pt x="21600" y="9242"/>
                  </a:lnTo>
                  <a:lnTo>
                    <a:pt x="21589" y="9278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rgbClr val="0293E0"/>
              </a:gs>
              <a:gs pos="90000">
                <a:srgbClr val="83D3FE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pPr>
            <a:endParaRPr/>
          </a:p>
        </p:txBody>
      </p:sp>
      <p:sp>
        <p:nvSpPr>
          <p:cNvPr id="10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14400" y="3581400"/>
            <a:ext cx="3352800" cy="190500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ClrTx/>
              <a:buSzTx/>
              <a:buFontTx/>
              <a:buNone/>
              <a:defRPr sz="1800"/>
            </a:lvl1pPr>
            <a:lvl2pPr marL="0" indent="457200">
              <a:spcBef>
                <a:spcPts val="600"/>
              </a:spcBef>
              <a:buClrTx/>
              <a:buSzTx/>
              <a:buFontTx/>
              <a:buNone/>
              <a:defRPr sz="1800"/>
            </a:lvl2pPr>
            <a:lvl3pPr marL="0" indent="914400">
              <a:spcBef>
                <a:spcPts val="600"/>
              </a:spcBef>
              <a:buClrTx/>
              <a:buSzTx/>
              <a:buFontTx/>
              <a:buNone/>
              <a:defRPr sz="1800"/>
            </a:lvl3pPr>
            <a:lvl4pPr marL="0" indent="1371600">
              <a:spcBef>
                <a:spcPts val="600"/>
              </a:spcBef>
              <a:buClrTx/>
              <a:buSzTx/>
              <a:buFontTx/>
              <a:buNone/>
              <a:defRPr sz="1800"/>
            </a:lvl4pPr>
            <a:lvl5pPr marL="0" indent="1828800">
              <a:spcBef>
                <a:spcPts val="600"/>
              </a:spcBef>
              <a:buClrTx/>
              <a:buSzTx/>
              <a:buFontTx/>
              <a:buNone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106" name="Group 23"/>
          <p:cNvGrpSpPr/>
          <p:nvPr/>
        </p:nvGrpSpPr>
        <p:grpSpPr>
          <a:xfrm>
            <a:off x="211665" y="714190"/>
            <a:ext cx="8723378" cy="1331581"/>
            <a:chOff x="0" y="0"/>
            <a:chExt cx="8723376" cy="1331579"/>
          </a:xfrm>
        </p:grpSpPr>
        <p:sp>
          <p:nvSpPr>
            <p:cNvPr id="101" name="Freeform 14"/>
            <p:cNvSpPr/>
            <p:nvPr/>
          </p:nvSpPr>
          <p:spPr>
            <a:xfrm>
              <a:off x="5843256" y="145222"/>
              <a:ext cx="2880121" cy="714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2" y="0"/>
                  </a:moveTo>
                  <a:lnTo>
                    <a:pt x="20642" y="608"/>
                  </a:lnTo>
                  <a:lnTo>
                    <a:pt x="19716" y="1283"/>
                  </a:lnTo>
                  <a:lnTo>
                    <a:pt x="18774" y="2025"/>
                  </a:lnTo>
                  <a:lnTo>
                    <a:pt x="17800" y="2768"/>
                  </a:lnTo>
                  <a:lnTo>
                    <a:pt x="16811" y="3645"/>
                  </a:lnTo>
                  <a:lnTo>
                    <a:pt x="15789" y="4523"/>
                  </a:lnTo>
                  <a:lnTo>
                    <a:pt x="14751" y="5535"/>
                  </a:lnTo>
                  <a:lnTo>
                    <a:pt x="13682" y="6548"/>
                  </a:lnTo>
                  <a:lnTo>
                    <a:pt x="11750" y="8505"/>
                  </a:lnTo>
                  <a:lnTo>
                    <a:pt x="9866" y="10260"/>
                  </a:lnTo>
                  <a:lnTo>
                    <a:pt x="8062" y="11880"/>
                  </a:lnTo>
                  <a:lnTo>
                    <a:pt x="6322" y="13433"/>
                  </a:lnTo>
                  <a:lnTo>
                    <a:pt x="4662" y="14783"/>
                  </a:lnTo>
                  <a:lnTo>
                    <a:pt x="3049" y="15997"/>
                  </a:lnTo>
                  <a:lnTo>
                    <a:pt x="1501" y="17145"/>
                  </a:lnTo>
                  <a:lnTo>
                    <a:pt x="0" y="18158"/>
                  </a:lnTo>
                  <a:lnTo>
                    <a:pt x="1038" y="18765"/>
                  </a:lnTo>
                  <a:lnTo>
                    <a:pt x="2027" y="19305"/>
                  </a:lnTo>
                  <a:lnTo>
                    <a:pt x="2985" y="19777"/>
                  </a:lnTo>
                  <a:lnTo>
                    <a:pt x="3927" y="20183"/>
                  </a:lnTo>
                  <a:lnTo>
                    <a:pt x="4837" y="20587"/>
                  </a:lnTo>
                  <a:lnTo>
                    <a:pt x="5715" y="20858"/>
                  </a:lnTo>
                  <a:lnTo>
                    <a:pt x="6561" y="21127"/>
                  </a:lnTo>
                  <a:lnTo>
                    <a:pt x="7392" y="21330"/>
                  </a:lnTo>
                  <a:lnTo>
                    <a:pt x="8206" y="21465"/>
                  </a:lnTo>
                  <a:lnTo>
                    <a:pt x="8988" y="21533"/>
                  </a:lnTo>
                  <a:lnTo>
                    <a:pt x="9738" y="21600"/>
                  </a:lnTo>
                  <a:lnTo>
                    <a:pt x="10473" y="21600"/>
                  </a:lnTo>
                  <a:lnTo>
                    <a:pt x="11191" y="21533"/>
                  </a:lnTo>
                  <a:lnTo>
                    <a:pt x="11894" y="21465"/>
                  </a:lnTo>
                  <a:lnTo>
                    <a:pt x="12564" y="21330"/>
                  </a:lnTo>
                  <a:lnTo>
                    <a:pt x="13219" y="21127"/>
                  </a:lnTo>
                  <a:lnTo>
                    <a:pt x="13841" y="20925"/>
                  </a:lnTo>
                  <a:lnTo>
                    <a:pt x="14464" y="20655"/>
                  </a:lnTo>
                  <a:lnTo>
                    <a:pt x="15645" y="19980"/>
                  </a:lnTo>
                  <a:lnTo>
                    <a:pt x="16763" y="19170"/>
                  </a:lnTo>
                  <a:lnTo>
                    <a:pt x="17816" y="18225"/>
                  </a:lnTo>
                  <a:lnTo>
                    <a:pt x="18327" y="17685"/>
                  </a:lnTo>
                  <a:lnTo>
                    <a:pt x="18822" y="17145"/>
                  </a:lnTo>
                  <a:lnTo>
                    <a:pt x="19780" y="15930"/>
                  </a:lnTo>
                  <a:lnTo>
                    <a:pt x="20690" y="14580"/>
                  </a:lnTo>
                  <a:lnTo>
                    <a:pt x="21568" y="13162"/>
                  </a:lnTo>
                  <a:lnTo>
                    <a:pt x="21600" y="13095"/>
                  </a:lnTo>
                  <a:lnTo>
                    <a:pt x="21600" y="0"/>
                  </a:lnTo>
                  <a:lnTo>
                    <a:pt x="21552" y="0"/>
                  </a:lnTo>
                  <a:close/>
                </a:path>
              </a:pathLst>
            </a:custGeom>
            <a:solidFill>
              <a:srgbClr val="C6E7FC">
                <a:alpha val="2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2" name="Freeform 18"/>
            <p:cNvSpPr/>
            <p:nvPr/>
          </p:nvSpPr>
          <p:spPr>
            <a:xfrm>
              <a:off x="2410742" y="16756"/>
              <a:ext cx="5551628" cy="851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239"/>
                  </a:moveTo>
                  <a:lnTo>
                    <a:pt x="21128" y="19843"/>
                  </a:lnTo>
                  <a:lnTo>
                    <a:pt x="20639" y="19446"/>
                  </a:lnTo>
                  <a:lnTo>
                    <a:pt x="19621" y="18482"/>
                  </a:lnTo>
                  <a:lnTo>
                    <a:pt x="18544" y="17291"/>
                  </a:lnTo>
                  <a:lnTo>
                    <a:pt x="17409" y="15987"/>
                  </a:lnTo>
                  <a:lnTo>
                    <a:pt x="16208" y="14400"/>
                  </a:lnTo>
                  <a:lnTo>
                    <a:pt x="14941" y="12643"/>
                  </a:lnTo>
                  <a:lnTo>
                    <a:pt x="13608" y="10602"/>
                  </a:lnTo>
                  <a:lnTo>
                    <a:pt x="12200" y="8391"/>
                  </a:lnTo>
                  <a:lnTo>
                    <a:pt x="11645" y="7540"/>
                  </a:lnTo>
                  <a:lnTo>
                    <a:pt x="11106" y="6690"/>
                  </a:lnTo>
                  <a:lnTo>
                    <a:pt x="10063" y="5216"/>
                  </a:lnTo>
                  <a:lnTo>
                    <a:pt x="9558" y="4592"/>
                  </a:lnTo>
                  <a:lnTo>
                    <a:pt x="9069" y="3969"/>
                  </a:lnTo>
                  <a:lnTo>
                    <a:pt x="8589" y="3402"/>
                  </a:lnTo>
                  <a:lnTo>
                    <a:pt x="8117" y="2891"/>
                  </a:lnTo>
                  <a:lnTo>
                    <a:pt x="7661" y="2438"/>
                  </a:lnTo>
                  <a:lnTo>
                    <a:pt x="7206" y="2041"/>
                  </a:lnTo>
                  <a:lnTo>
                    <a:pt x="6344" y="1304"/>
                  </a:lnTo>
                  <a:lnTo>
                    <a:pt x="5524" y="794"/>
                  </a:lnTo>
                  <a:lnTo>
                    <a:pt x="4754" y="397"/>
                  </a:lnTo>
                  <a:lnTo>
                    <a:pt x="4017" y="113"/>
                  </a:lnTo>
                  <a:lnTo>
                    <a:pt x="3321" y="0"/>
                  </a:lnTo>
                  <a:lnTo>
                    <a:pt x="2667" y="0"/>
                  </a:lnTo>
                  <a:lnTo>
                    <a:pt x="2054" y="113"/>
                  </a:lnTo>
                  <a:lnTo>
                    <a:pt x="1483" y="283"/>
                  </a:lnTo>
                  <a:lnTo>
                    <a:pt x="952" y="567"/>
                  </a:lnTo>
                  <a:lnTo>
                    <a:pt x="456" y="907"/>
                  </a:lnTo>
                  <a:lnTo>
                    <a:pt x="0" y="1361"/>
                  </a:lnTo>
                  <a:lnTo>
                    <a:pt x="638" y="1871"/>
                  </a:lnTo>
                  <a:lnTo>
                    <a:pt x="1300" y="2438"/>
                  </a:lnTo>
                  <a:lnTo>
                    <a:pt x="1988" y="3175"/>
                  </a:lnTo>
                  <a:lnTo>
                    <a:pt x="2700" y="3969"/>
                  </a:lnTo>
                  <a:lnTo>
                    <a:pt x="3437" y="4932"/>
                  </a:lnTo>
                  <a:lnTo>
                    <a:pt x="4199" y="5953"/>
                  </a:lnTo>
                  <a:lnTo>
                    <a:pt x="4994" y="7087"/>
                  </a:lnTo>
                  <a:lnTo>
                    <a:pt x="5806" y="8391"/>
                  </a:lnTo>
                  <a:lnTo>
                    <a:pt x="7272" y="10715"/>
                  </a:lnTo>
                  <a:lnTo>
                    <a:pt x="8663" y="12756"/>
                  </a:lnTo>
                  <a:lnTo>
                    <a:pt x="9972" y="14627"/>
                  </a:lnTo>
                  <a:lnTo>
                    <a:pt x="10610" y="15420"/>
                  </a:lnTo>
                  <a:lnTo>
                    <a:pt x="11214" y="16214"/>
                  </a:lnTo>
                  <a:lnTo>
                    <a:pt x="11810" y="16951"/>
                  </a:lnTo>
                  <a:lnTo>
                    <a:pt x="12390" y="17575"/>
                  </a:lnTo>
                  <a:lnTo>
                    <a:pt x="12953" y="18198"/>
                  </a:lnTo>
                  <a:lnTo>
                    <a:pt x="13500" y="18765"/>
                  </a:lnTo>
                  <a:lnTo>
                    <a:pt x="14030" y="19219"/>
                  </a:lnTo>
                  <a:lnTo>
                    <a:pt x="14544" y="19672"/>
                  </a:lnTo>
                  <a:lnTo>
                    <a:pt x="15040" y="20069"/>
                  </a:lnTo>
                  <a:lnTo>
                    <a:pt x="15529" y="20466"/>
                  </a:lnTo>
                  <a:lnTo>
                    <a:pt x="16001" y="20750"/>
                  </a:lnTo>
                  <a:lnTo>
                    <a:pt x="16457" y="20976"/>
                  </a:lnTo>
                  <a:lnTo>
                    <a:pt x="16896" y="21203"/>
                  </a:lnTo>
                  <a:lnTo>
                    <a:pt x="17326" y="21373"/>
                  </a:lnTo>
                  <a:lnTo>
                    <a:pt x="17749" y="21487"/>
                  </a:lnTo>
                  <a:lnTo>
                    <a:pt x="18155" y="21600"/>
                  </a:lnTo>
                  <a:lnTo>
                    <a:pt x="18925" y="21600"/>
                  </a:lnTo>
                  <a:lnTo>
                    <a:pt x="19298" y="21543"/>
                  </a:lnTo>
                  <a:lnTo>
                    <a:pt x="19654" y="21487"/>
                  </a:lnTo>
                  <a:lnTo>
                    <a:pt x="20002" y="21373"/>
                  </a:lnTo>
                  <a:lnTo>
                    <a:pt x="20341" y="21203"/>
                  </a:lnTo>
                  <a:lnTo>
                    <a:pt x="20672" y="20976"/>
                  </a:lnTo>
                  <a:lnTo>
                    <a:pt x="21302" y="20523"/>
                  </a:lnTo>
                  <a:lnTo>
                    <a:pt x="21600" y="20239"/>
                  </a:lnTo>
                  <a:close/>
                </a:path>
              </a:pathLst>
            </a:custGeom>
            <a:solidFill>
              <a:srgbClr val="C6E7FC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3" name="Freeform 22"/>
            <p:cNvSpPr/>
            <p:nvPr/>
          </p:nvSpPr>
          <p:spPr>
            <a:xfrm>
              <a:off x="2620418" y="29044"/>
              <a:ext cx="5474995" cy="775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79"/>
                  </a:moveTo>
                  <a:lnTo>
                    <a:pt x="76" y="2054"/>
                  </a:lnTo>
                  <a:lnTo>
                    <a:pt x="302" y="1743"/>
                  </a:lnTo>
                  <a:lnTo>
                    <a:pt x="689" y="1307"/>
                  </a:lnTo>
                  <a:lnTo>
                    <a:pt x="941" y="1058"/>
                  </a:lnTo>
                  <a:lnTo>
                    <a:pt x="1235" y="809"/>
                  </a:lnTo>
                  <a:lnTo>
                    <a:pt x="1562" y="622"/>
                  </a:lnTo>
                  <a:lnTo>
                    <a:pt x="1940" y="436"/>
                  </a:lnTo>
                  <a:lnTo>
                    <a:pt x="2351" y="249"/>
                  </a:lnTo>
                  <a:lnTo>
                    <a:pt x="2813" y="124"/>
                  </a:lnTo>
                  <a:lnTo>
                    <a:pt x="3317" y="62"/>
                  </a:lnTo>
                  <a:lnTo>
                    <a:pt x="3863" y="0"/>
                  </a:lnTo>
                  <a:lnTo>
                    <a:pt x="4451" y="62"/>
                  </a:lnTo>
                  <a:lnTo>
                    <a:pt x="5081" y="187"/>
                  </a:lnTo>
                  <a:lnTo>
                    <a:pt x="5761" y="436"/>
                  </a:lnTo>
                  <a:lnTo>
                    <a:pt x="6483" y="747"/>
                  </a:lnTo>
                  <a:lnTo>
                    <a:pt x="7248" y="1245"/>
                  </a:lnTo>
                  <a:lnTo>
                    <a:pt x="8062" y="1805"/>
                  </a:lnTo>
                  <a:lnTo>
                    <a:pt x="8927" y="2490"/>
                  </a:lnTo>
                  <a:lnTo>
                    <a:pt x="9834" y="3299"/>
                  </a:lnTo>
                  <a:lnTo>
                    <a:pt x="10792" y="4295"/>
                  </a:lnTo>
                  <a:lnTo>
                    <a:pt x="11791" y="5416"/>
                  </a:lnTo>
                  <a:lnTo>
                    <a:pt x="12841" y="6723"/>
                  </a:lnTo>
                  <a:lnTo>
                    <a:pt x="13941" y="8279"/>
                  </a:lnTo>
                  <a:lnTo>
                    <a:pt x="15091" y="9960"/>
                  </a:lnTo>
                  <a:lnTo>
                    <a:pt x="16292" y="11827"/>
                  </a:lnTo>
                  <a:lnTo>
                    <a:pt x="17544" y="13944"/>
                  </a:lnTo>
                  <a:lnTo>
                    <a:pt x="18845" y="16247"/>
                  </a:lnTo>
                  <a:lnTo>
                    <a:pt x="20198" y="18799"/>
                  </a:lnTo>
                  <a:lnTo>
                    <a:pt x="21600" y="21600"/>
                  </a:lnTo>
                </a:path>
              </a:pathLst>
            </a:custGeom>
            <a:noFill/>
            <a:ln w="3175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4" name="Freeform 26"/>
            <p:cNvSpPr/>
            <p:nvPr/>
          </p:nvSpPr>
          <p:spPr>
            <a:xfrm>
              <a:off x="5404746" y="15639"/>
              <a:ext cx="3312245" cy="652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25" y="20712"/>
                  </a:lnTo>
                  <a:lnTo>
                    <a:pt x="2332" y="18419"/>
                  </a:lnTo>
                  <a:lnTo>
                    <a:pt x="3512" y="16866"/>
                  </a:lnTo>
                  <a:lnTo>
                    <a:pt x="4872" y="15164"/>
                  </a:lnTo>
                  <a:lnTo>
                    <a:pt x="6386" y="13315"/>
                  </a:lnTo>
                  <a:lnTo>
                    <a:pt x="8010" y="11318"/>
                  </a:lnTo>
                  <a:lnTo>
                    <a:pt x="9731" y="9395"/>
                  </a:lnTo>
                  <a:lnTo>
                    <a:pt x="11494" y="7471"/>
                  </a:lnTo>
                  <a:lnTo>
                    <a:pt x="13299" y="5696"/>
                  </a:lnTo>
                  <a:lnTo>
                    <a:pt x="15089" y="3995"/>
                  </a:lnTo>
                  <a:lnTo>
                    <a:pt x="15978" y="3255"/>
                  </a:lnTo>
                  <a:lnTo>
                    <a:pt x="16839" y="2515"/>
                  </a:lnTo>
                  <a:lnTo>
                    <a:pt x="17699" y="1923"/>
                  </a:lnTo>
                  <a:lnTo>
                    <a:pt x="18532" y="1332"/>
                  </a:lnTo>
                  <a:lnTo>
                    <a:pt x="19351" y="888"/>
                  </a:lnTo>
                  <a:lnTo>
                    <a:pt x="20129" y="518"/>
                  </a:lnTo>
                  <a:lnTo>
                    <a:pt x="20878" y="222"/>
                  </a:lnTo>
                  <a:lnTo>
                    <a:pt x="21600" y="0"/>
                  </a:lnTo>
                </a:path>
              </a:pathLst>
            </a:custGeom>
            <a:noFill/>
            <a:ln w="3175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5" name="Freeform 28"/>
            <p:cNvSpPr/>
            <p:nvPr/>
          </p:nvSpPr>
          <p:spPr>
            <a:xfrm>
              <a:off x="0" y="-1"/>
              <a:ext cx="8723377" cy="1331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9" y="9278"/>
                  </a:moveTo>
                  <a:lnTo>
                    <a:pt x="21389" y="9821"/>
                  </a:lnTo>
                  <a:lnTo>
                    <a:pt x="21189" y="10329"/>
                  </a:lnTo>
                  <a:lnTo>
                    <a:pt x="20978" y="10800"/>
                  </a:lnTo>
                  <a:lnTo>
                    <a:pt x="20762" y="11235"/>
                  </a:lnTo>
                  <a:lnTo>
                    <a:pt x="20541" y="11670"/>
                  </a:lnTo>
                  <a:lnTo>
                    <a:pt x="20309" y="12068"/>
                  </a:lnTo>
                  <a:lnTo>
                    <a:pt x="20071" y="12395"/>
                  </a:lnTo>
                  <a:lnTo>
                    <a:pt x="19824" y="12721"/>
                  </a:lnTo>
                  <a:lnTo>
                    <a:pt x="19565" y="13011"/>
                  </a:lnTo>
                  <a:lnTo>
                    <a:pt x="19297" y="13228"/>
                  </a:lnTo>
                  <a:lnTo>
                    <a:pt x="19017" y="13446"/>
                  </a:lnTo>
                  <a:lnTo>
                    <a:pt x="18727" y="13591"/>
                  </a:lnTo>
                  <a:lnTo>
                    <a:pt x="18427" y="13736"/>
                  </a:lnTo>
                  <a:lnTo>
                    <a:pt x="18111" y="13808"/>
                  </a:lnTo>
                  <a:lnTo>
                    <a:pt x="17784" y="13808"/>
                  </a:lnTo>
                  <a:lnTo>
                    <a:pt x="17441" y="13772"/>
                  </a:lnTo>
                  <a:lnTo>
                    <a:pt x="17083" y="13699"/>
                  </a:lnTo>
                  <a:lnTo>
                    <a:pt x="16714" y="13591"/>
                  </a:lnTo>
                  <a:lnTo>
                    <a:pt x="16329" y="13409"/>
                  </a:lnTo>
                  <a:lnTo>
                    <a:pt x="15923" y="13156"/>
                  </a:lnTo>
                  <a:lnTo>
                    <a:pt x="15502" y="12866"/>
                  </a:lnTo>
                  <a:lnTo>
                    <a:pt x="15064" y="12503"/>
                  </a:lnTo>
                  <a:lnTo>
                    <a:pt x="14611" y="12105"/>
                  </a:lnTo>
                  <a:lnTo>
                    <a:pt x="14136" y="11634"/>
                  </a:lnTo>
                  <a:lnTo>
                    <a:pt x="13641" y="11090"/>
                  </a:lnTo>
                  <a:lnTo>
                    <a:pt x="13130" y="10474"/>
                  </a:lnTo>
                  <a:lnTo>
                    <a:pt x="12592" y="9785"/>
                  </a:lnTo>
                  <a:lnTo>
                    <a:pt x="12039" y="9060"/>
                  </a:lnTo>
                  <a:lnTo>
                    <a:pt x="11459" y="8227"/>
                  </a:lnTo>
                  <a:lnTo>
                    <a:pt x="10863" y="7357"/>
                  </a:lnTo>
                  <a:lnTo>
                    <a:pt x="10241" y="6415"/>
                  </a:lnTo>
                  <a:lnTo>
                    <a:pt x="9593" y="5364"/>
                  </a:lnTo>
                  <a:lnTo>
                    <a:pt x="8950" y="4349"/>
                  </a:lnTo>
                  <a:lnTo>
                    <a:pt x="8328" y="3479"/>
                  </a:lnTo>
                  <a:lnTo>
                    <a:pt x="7732" y="2682"/>
                  </a:lnTo>
                  <a:lnTo>
                    <a:pt x="7163" y="2030"/>
                  </a:lnTo>
                  <a:lnTo>
                    <a:pt x="6620" y="1486"/>
                  </a:lnTo>
                  <a:lnTo>
                    <a:pt x="6098" y="1015"/>
                  </a:lnTo>
                  <a:lnTo>
                    <a:pt x="5603" y="652"/>
                  </a:lnTo>
                  <a:lnTo>
                    <a:pt x="5134" y="362"/>
                  </a:lnTo>
                  <a:lnTo>
                    <a:pt x="4681" y="181"/>
                  </a:lnTo>
                  <a:lnTo>
                    <a:pt x="4259" y="36"/>
                  </a:lnTo>
                  <a:lnTo>
                    <a:pt x="3853" y="0"/>
                  </a:lnTo>
                  <a:lnTo>
                    <a:pt x="3473" y="0"/>
                  </a:lnTo>
                  <a:lnTo>
                    <a:pt x="3115" y="72"/>
                  </a:lnTo>
                  <a:lnTo>
                    <a:pt x="2778" y="181"/>
                  </a:lnTo>
                  <a:lnTo>
                    <a:pt x="2461" y="362"/>
                  </a:lnTo>
                  <a:lnTo>
                    <a:pt x="2166" y="544"/>
                  </a:lnTo>
                  <a:lnTo>
                    <a:pt x="1887" y="797"/>
                  </a:lnTo>
                  <a:lnTo>
                    <a:pt x="1634" y="1051"/>
                  </a:lnTo>
                  <a:lnTo>
                    <a:pt x="1397" y="1341"/>
                  </a:lnTo>
                  <a:lnTo>
                    <a:pt x="1186" y="1667"/>
                  </a:lnTo>
                  <a:lnTo>
                    <a:pt x="986" y="1957"/>
                  </a:lnTo>
                  <a:lnTo>
                    <a:pt x="812" y="2283"/>
                  </a:lnTo>
                  <a:lnTo>
                    <a:pt x="654" y="2609"/>
                  </a:lnTo>
                  <a:lnTo>
                    <a:pt x="511" y="2899"/>
                  </a:lnTo>
                  <a:lnTo>
                    <a:pt x="390" y="3189"/>
                  </a:lnTo>
                  <a:lnTo>
                    <a:pt x="127" y="3914"/>
                  </a:lnTo>
                  <a:lnTo>
                    <a:pt x="0" y="4349"/>
                  </a:lnTo>
                  <a:lnTo>
                    <a:pt x="0" y="21600"/>
                  </a:lnTo>
                  <a:lnTo>
                    <a:pt x="21589" y="21600"/>
                  </a:lnTo>
                  <a:lnTo>
                    <a:pt x="21600" y="21491"/>
                  </a:lnTo>
                  <a:lnTo>
                    <a:pt x="21600" y="9242"/>
                  </a:lnTo>
                  <a:lnTo>
                    <a:pt x="21589" y="9278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07" name="Title Text"/>
          <p:cNvSpPr txBox="1"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  <a:prstGeom prst="rect">
            <a:avLst/>
          </a:prstGeom>
        </p:spPr>
        <p:txBody>
          <a:bodyPr anchor="b"/>
          <a:lstStyle>
            <a:lvl1pPr algn="l">
              <a:defRPr sz="3200">
                <a:solidFill>
                  <a:srgbClr val="073E87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ounded Rectangle 14"/>
          <p:cNvSpPr/>
          <p:nvPr/>
        </p:nvSpPr>
        <p:spPr>
          <a:xfrm>
            <a:off x="228600" y="228600"/>
            <a:ext cx="8695944" cy="6035041"/>
          </a:xfrm>
          <a:prstGeom prst="roundRect">
            <a:avLst>
              <a:gd name="adj" fmla="val 1272"/>
            </a:avLst>
          </a:prstGeom>
          <a:gradFill>
            <a:gsLst>
              <a:gs pos="0">
                <a:srgbClr val="0293E0"/>
              </a:gs>
              <a:gs pos="100000">
                <a:srgbClr val="83D3FE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pPr>
            <a:endParaRPr/>
          </a:p>
        </p:txBody>
      </p:sp>
      <p:grpSp>
        <p:nvGrpSpPr>
          <p:cNvPr id="121" name="Group 8"/>
          <p:cNvGrpSpPr/>
          <p:nvPr/>
        </p:nvGrpSpPr>
        <p:grpSpPr>
          <a:xfrm>
            <a:off x="211665" y="5353963"/>
            <a:ext cx="8723378" cy="1331581"/>
            <a:chOff x="0" y="0"/>
            <a:chExt cx="8723376" cy="1331579"/>
          </a:xfrm>
        </p:grpSpPr>
        <p:sp>
          <p:nvSpPr>
            <p:cNvPr id="116" name="Freeform 14"/>
            <p:cNvSpPr/>
            <p:nvPr/>
          </p:nvSpPr>
          <p:spPr>
            <a:xfrm>
              <a:off x="5843256" y="145222"/>
              <a:ext cx="2880121" cy="714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2" y="0"/>
                  </a:moveTo>
                  <a:lnTo>
                    <a:pt x="20642" y="608"/>
                  </a:lnTo>
                  <a:lnTo>
                    <a:pt x="19716" y="1283"/>
                  </a:lnTo>
                  <a:lnTo>
                    <a:pt x="18774" y="2025"/>
                  </a:lnTo>
                  <a:lnTo>
                    <a:pt x="17800" y="2768"/>
                  </a:lnTo>
                  <a:lnTo>
                    <a:pt x="16811" y="3645"/>
                  </a:lnTo>
                  <a:lnTo>
                    <a:pt x="15789" y="4523"/>
                  </a:lnTo>
                  <a:lnTo>
                    <a:pt x="14751" y="5535"/>
                  </a:lnTo>
                  <a:lnTo>
                    <a:pt x="13682" y="6548"/>
                  </a:lnTo>
                  <a:lnTo>
                    <a:pt x="11750" y="8505"/>
                  </a:lnTo>
                  <a:lnTo>
                    <a:pt x="9866" y="10260"/>
                  </a:lnTo>
                  <a:lnTo>
                    <a:pt x="8062" y="11880"/>
                  </a:lnTo>
                  <a:lnTo>
                    <a:pt x="6322" y="13433"/>
                  </a:lnTo>
                  <a:lnTo>
                    <a:pt x="4662" y="14783"/>
                  </a:lnTo>
                  <a:lnTo>
                    <a:pt x="3049" y="15997"/>
                  </a:lnTo>
                  <a:lnTo>
                    <a:pt x="1501" y="17145"/>
                  </a:lnTo>
                  <a:lnTo>
                    <a:pt x="0" y="18158"/>
                  </a:lnTo>
                  <a:lnTo>
                    <a:pt x="1038" y="18765"/>
                  </a:lnTo>
                  <a:lnTo>
                    <a:pt x="2027" y="19305"/>
                  </a:lnTo>
                  <a:lnTo>
                    <a:pt x="2985" y="19777"/>
                  </a:lnTo>
                  <a:lnTo>
                    <a:pt x="3927" y="20183"/>
                  </a:lnTo>
                  <a:lnTo>
                    <a:pt x="4837" y="20587"/>
                  </a:lnTo>
                  <a:lnTo>
                    <a:pt x="5715" y="20858"/>
                  </a:lnTo>
                  <a:lnTo>
                    <a:pt x="6561" y="21127"/>
                  </a:lnTo>
                  <a:lnTo>
                    <a:pt x="7392" y="21330"/>
                  </a:lnTo>
                  <a:lnTo>
                    <a:pt x="8206" y="21465"/>
                  </a:lnTo>
                  <a:lnTo>
                    <a:pt x="8988" y="21533"/>
                  </a:lnTo>
                  <a:lnTo>
                    <a:pt x="9738" y="21600"/>
                  </a:lnTo>
                  <a:lnTo>
                    <a:pt x="10473" y="21600"/>
                  </a:lnTo>
                  <a:lnTo>
                    <a:pt x="11191" y="21533"/>
                  </a:lnTo>
                  <a:lnTo>
                    <a:pt x="11894" y="21465"/>
                  </a:lnTo>
                  <a:lnTo>
                    <a:pt x="12564" y="21330"/>
                  </a:lnTo>
                  <a:lnTo>
                    <a:pt x="13219" y="21127"/>
                  </a:lnTo>
                  <a:lnTo>
                    <a:pt x="13841" y="20925"/>
                  </a:lnTo>
                  <a:lnTo>
                    <a:pt x="14464" y="20655"/>
                  </a:lnTo>
                  <a:lnTo>
                    <a:pt x="15645" y="19980"/>
                  </a:lnTo>
                  <a:lnTo>
                    <a:pt x="16763" y="19170"/>
                  </a:lnTo>
                  <a:lnTo>
                    <a:pt x="17816" y="18225"/>
                  </a:lnTo>
                  <a:lnTo>
                    <a:pt x="18327" y="17685"/>
                  </a:lnTo>
                  <a:lnTo>
                    <a:pt x="18822" y="17145"/>
                  </a:lnTo>
                  <a:lnTo>
                    <a:pt x="19780" y="15930"/>
                  </a:lnTo>
                  <a:lnTo>
                    <a:pt x="20690" y="14580"/>
                  </a:lnTo>
                  <a:lnTo>
                    <a:pt x="21568" y="13162"/>
                  </a:lnTo>
                  <a:lnTo>
                    <a:pt x="21600" y="13095"/>
                  </a:lnTo>
                  <a:lnTo>
                    <a:pt x="21600" y="0"/>
                  </a:lnTo>
                  <a:lnTo>
                    <a:pt x="21552" y="0"/>
                  </a:lnTo>
                  <a:close/>
                </a:path>
              </a:pathLst>
            </a:custGeom>
            <a:solidFill>
              <a:srgbClr val="C6E7FC">
                <a:alpha val="2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7" name="Freeform 18"/>
            <p:cNvSpPr/>
            <p:nvPr/>
          </p:nvSpPr>
          <p:spPr>
            <a:xfrm>
              <a:off x="2410742" y="16756"/>
              <a:ext cx="5551628" cy="851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239"/>
                  </a:moveTo>
                  <a:lnTo>
                    <a:pt x="21128" y="19843"/>
                  </a:lnTo>
                  <a:lnTo>
                    <a:pt x="20639" y="19446"/>
                  </a:lnTo>
                  <a:lnTo>
                    <a:pt x="19621" y="18482"/>
                  </a:lnTo>
                  <a:lnTo>
                    <a:pt x="18544" y="17291"/>
                  </a:lnTo>
                  <a:lnTo>
                    <a:pt x="17409" y="15987"/>
                  </a:lnTo>
                  <a:lnTo>
                    <a:pt x="16208" y="14400"/>
                  </a:lnTo>
                  <a:lnTo>
                    <a:pt x="14941" y="12643"/>
                  </a:lnTo>
                  <a:lnTo>
                    <a:pt x="13608" y="10602"/>
                  </a:lnTo>
                  <a:lnTo>
                    <a:pt x="12200" y="8391"/>
                  </a:lnTo>
                  <a:lnTo>
                    <a:pt x="11645" y="7540"/>
                  </a:lnTo>
                  <a:lnTo>
                    <a:pt x="11106" y="6690"/>
                  </a:lnTo>
                  <a:lnTo>
                    <a:pt x="10063" y="5216"/>
                  </a:lnTo>
                  <a:lnTo>
                    <a:pt x="9558" y="4592"/>
                  </a:lnTo>
                  <a:lnTo>
                    <a:pt x="9069" y="3969"/>
                  </a:lnTo>
                  <a:lnTo>
                    <a:pt x="8589" y="3402"/>
                  </a:lnTo>
                  <a:lnTo>
                    <a:pt x="8117" y="2891"/>
                  </a:lnTo>
                  <a:lnTo>
                    <a:pt x="7661" y="2438"/>
                  </a:lnTo>
                  <a:lnTo>
                    <a:pt x="7206" y="2041"/>
                  </a:lnTo>
                  <a:lnTo>
                    <a:pt x="6344" y="1304"/>
                  </a:lnTo>
                  <a:lnTo>
                    <a:pt x="5524" y="794"/>
                  </a:lnTo>
                  <a:lnTo>
                    <a:pt x="4754" y="397"/>
                  </a:lnTo>
                  <a:lnTo>
                    <a:pt x="4017" y="113"/>
                  </a:lnTo>
                  <a:lnTo>
                    <a:pt x="3321" y="0"/>
                  </a:lnTo>
                  <a:lnTo>
                    <a:pt x="2667" y="0"/>
                  </a:lnTo>
                  <a:lnTo>
                    <a:pt x="2054" y="113"/>
                  </a:lnTo>
                  <a:lnTo>
                    <a:pt x="1483" y="283"/>
                  </a:lnTo>
                  <a:lnTo>
                    <a:pt x="952" y="567"/>
                  </a:lnTo>
                  <a:lnTo>
                    <a:pt x="456" y="907"/>
                  </a:lnTo>
                  <a:lnTo>
                    <a:pt x="0" y="1361"/>
                  </a:lnTo>
                  <a:lnTo>
                    <a:pt x="638" y="1871"/>
                  </a:lnTo>
                  <a:lnTo>
                    <a:pt x="1300" y="2438"/>
                  </a:lnTo>
                  <a:lnTo>
                    <a:pt x="1988" y="3175"/>
                  </a:lnTo>
                  <a:lnTo>
                    <a:pt x="2700" y="3969"/>
                  </a:lnTo>
                  <a:lnTo>
                    <a:pt x="3437" y="4932"/>
                  </a:lnTo>
                  <a:lnTo>
                    <a:pt x="4199" y="5953"/>
                  </a:lnTo>
                  <a:lnTo>
                    <a:pt x="4994" y="7087"/>
                  </a:lnTo>
                  <a:lnTo>
                    <a:pt x="5806" y="8391"/>
                  </a:lnTo>
                  <a:lnTo>
                    <a:pt x="7272" y="10715"/>
                  </a:lnTo>
                  <a:lnTo>
                    <a:pt x="8663" y="12756"/>
                  </a:lnTo>
                  <a:lnTo>
                    <a:pt x="9972" y="14627"/>
                  </a:lnTo>
                  <a:lnTo>
                    <a:pt x="10610" y="15420"/>
                  </a:lnTo>
                  <a:lnTo>
                    <a:pt x="11214" y="16214"/>
                  </a:lnTo>
                  <a:lnTo>
                    <a:pt x="11810" y="16951"/>
                  </a:lnTo>
                  <a:lnTo>
                    <a:pt x="12390" y="17575"/>
                  </a:lnTo>
                  <a:lnTo>
                    <a:pt x="12953" y="18198"/>
                  </a:lnTo>
                  <a:lnTo>
                    <a:pt x="13500" y="18765"/>
                  </a:lnTo>
                  <a:lnTo>
                    <a:pt x="14030" y="19219"/>
                  </a:lnTo>
                  <a:lnTo>
                    <a:pt x="14544" y="19672"/>
                  </a:lnTo>
                  <a:lnTo>
                    <a:pt x="15040" y="20069"/>
                  </a:lnTo>
                  <a:lnTo>
                    <a:pt x="15529" y="20466"/>
                  </a:lnTo>
                  <a:lnTo>
                    <a:pt x="16001" y="20750"/>
                  </a:lnTo>
                  <a:lnTo>
                    <a:pt x="16457" y="20976"/>
                  </a:lnTo>
                  <a:lnTo>
                    <a:pt x="16896" y="21203"/>
                  </a:lnTo>
                  <a:lnTo>
                    <a:pt x="17326" y="21373"/>
                  </a:lnTo>
                  <a:lnTo>
                    <a:pt x="17749" y="21487"/>
                  </a:lnTo>
                  <a:lnTo>
                    <a:pt x="18155" y="21600"/>
                  </a:lnTo>
                  <a:lnTo>
                    <a:pt x="18925" y="21600"/>
                  </a:lnTo>
                  <a:lnTo>
                    <a:pt x="19298" y="21543"/>
                  </a:lnTo>
                  <a:lnTo>
                    <a:pt x="19654" y="21487"/>
                  </a:lnTo>
                  <a:lnTo>
                    <a:pt x="20002" y="21373"/>
                  </a:lnTo>
                  <a:lnTo>
                    <a:pt x="20341" y="21203"/>
                  </a:lnTo>
                  <a:lnTo>
                    <a:pt x="20672" y="20976"/>
                  </a:lnTo>
                  <a:lnTo>
                    <a:pt x="21302" y="20523"/>
                  </a:lnTo>
                  <a:lnTo>
                    <a:pt x="21600" y="20239"/>
                  </a:lnTo>
                  <a:close/>
                </a:path>
              </a:pathLst>
            </a:custGeom>
            <a:solidFill>
              <a:srgbClr val="C6E7FC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8" name="Freeform 22"/>
            <p:cNvSpPr/>
            <p:nvPr/>
          </p:nvSpPr>
          <p:spPr>
            <a:xfrm>
              <a:off x="2620418" y="29044"/>
              <a:ext cx="5474995" cy="775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79"/>
                  </a:moveTo>
                  <a:lnTo>
                    <a:pt x="76" y="2054"/>
                  </a:lnTo>
                  <a:lnTo>
                    <a:pt x="302" y="1743"/>
                  </a:lnTo>
                  <a:lnTo>
                    <a:pt x="689" y="1307"/>
                  </a:lnTo>
                  <a:lnTo>
                    <a:pt x="941" y="1058"/>
                  </a:lnTo>
                  <a:lnTo>
                    <a:pt x="1235" y="809"/>
                  </a:lnTo>
                  <a:lnTo>
                    <a:pt x="1562" y="622"/>
                  </a:lnTo>
                  <a:lnTo>
                    <a:pt x="1940" y="436"/>
                  </a:lnTo>
                  <a:lnTo>
                    <a:pt x="2351" y="249"/>
                  </a:lnTo>
                  <a:lnTo>
                    <a:pt x="2813" y="124"/>
                  </a:lnTo>
                  <a:lnTo>
                    <a:pt x="3317" y="62"/>
                  </a:lnTo>
                  <a:lnTo>
                    <a:pt x="3863" y="0"/>
                  </a:lnTo>
                  <a:lnTo>
                    <a:pt x="4451" y="62"/>
                  </a:lnTo>
                  <a:lnTo>
                    <a:pt x="5081" y="187"/>
                  </a:lnTo>
                  <a:lnTo>
                    <a:pt x="5761" y="436"/>
                  </a:lnTo>
                  <a:lnTo>
                    <a:pt x="6483" y="747"/>
                  </a:lnTo>
                  <a:lnTo>
                    <a:pt x="7248" y="1245"/>
                  </a:lnTo>
                  <a:lnTo>
                    <a:pt x="8062" y="1805"/>
                  </a:lnTo>
                  <a:lnTo>
                    <a:pt x="8927" y="2490"/>
                  </a:lnTo>
                  <a:lnTo>
                    <a:pt x="9834" y="3299"/>
                  </a:lnTo>
                  <a:lnTo>
                    <a:pt x="10792" y="4295"/>
                  </a:lnTo>
                  <a:lnTo>
                    <a:pt x="11791" y="5416"/>
                  </a:lnTo>
                  <a:lnTo>
                    <a:pt x="12841" y="6723"/>
                  </a:lnTo>
                  <a:lnTo>
                    <a:pt x="13941" y="8279"/>
                  </a:lnTo>
                  <a:lnTo>
                    <a:pt x="15091" y="9960"/>
                  </a:lnTo>
                  <a:lnTo>
                    <a:pt x="16292" y="11827"/>
                  </a:lnTo>
                  <a:lnTo>
                    <a:pt x="17544" y="13944"/>
                  </a:lnTo>
                  <a:lnTo>
                    <a:pt x="18845" y="16247"/>
                  </a:lnTo>
                  <a:lnTo>
                    <a:pt x="20198" y="18799"/>
                  </a:lnTo>
                  <a:lnTo>
                    <a:pt x="21600" y="21600"/>
                  </a:lnTo>
                </a:path>
              </a:pathLst>
            </a:custGeom>
            <a:noFill/>
            <a:ln w="3175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9" name="Freeform 26"/>
            <p:cNvSpPr/>
            <p:nvPr/>
          </p:nvSpPr>
          <p:spPr>
            <a:xfrm>
              <a:off x="5404746" y="15639"/>
              <a:ext cx="3312245" cy="652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25" y="20712"/>
                  </a:lnTo>
                  <a:lnTo>
                    <a:pt x="2332" y="18419"/>
                  </a:lnTo>
                  <a:lnTo>
                    <a:pt x="3512" y="16866"/>
                  </a:lnTo>
                  <a:lnTo>
                    <a:pt x="4872" y="15164"/>
                  </a:lnTo>
                  <a:lnTo>
                    <a:pt x="6386" y="13315"/>
                  </a:lnTo>
                  <a:lnTo>
                    <a:pt x="8010" y="11318"/>
                  </a:lnTo>
                  <a:lnTo>
                    <a:pt x="9731" y="9395"/>
                  </a:lnTo>
                  <a:lnTo>
                    <a:pt x="11494" y="7471"/>
                  </a:lnTo>
                  <a:lnTo>
                    <a:pt x="13299" y="5696"/>
                  </a:lnTo>
                  <a:lnTo>
                    <a:pt x="15089" y="3995"/>
                  </a:lnTo>
                  <a:lnTo>
                    <a:pt x="15978" y="3255"/>
                  </a:lnTo>
                  <a:lnTo>
                    <a:pt x="16839" y="2515"/>
                  </a:lnTo>
                  <a:lnTo>
                    <a:pt x="17699" y="1923"/>
                  </a:lnTo>
                  <a:lnTo>
                    <a:pt x="18532" y="1332"/>
                  </a:lnTo>
                  <a:lnTo>
                    <a:pt x="19351" y="888"/>
                  </a:lnTo>
                  <a:lnTo>
                    <a:pt x="20129" y="518"/>
                  </a:lnTo>
                  <a:lnTo>
                    <a:pt x="20878" y="222"/>
                  </a:lnTo>
                  <a:lnTo>
                    <a:pt x="21600" y="0"/>
                  </a:lnTo>
                </a:path>
              </a:pathLst>
            </a:custGeom>
            <a:noFill/>
            <a:ln w="3175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0" name="Freeform 10"/>
            <p:cNvSpPr/>
            <p:nvPr/>
          </p:nvSpPr>
          <p:spPr>
            <a:xfrm>
              <a:off x="0" y="-1"/>
              <a:ext cx="8723377" cy="1331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9" y="9278"/>
                  </a:moveTo>
                  <a:lnTo>
                    <a:pt x="21389" y="9821"/>
                  </a:lnTo>
                  <a:lnTo>
                    <a:pt x="21189" y="10329"/>
                  </a:lnTo>
                  <a:lnTo>
                    <a:pt x="20978" y="10800"/>
                  </a:lnTo>
                  <a:lnTo>
                    <a:pt x="20762" y="11235"/>
                  </a:lnTo>
                  <a:lnTo>
                    <a:pt x="20541" y="11670"/>
                  </a:lnTo>
                  <a:lnTo>
                    <a:pt x="20309" y="12068"/>
                  </a:lnTo>
                  <a:lnTo>
                    <a:pt x="20071" y="12395"/>
                  </a:lnTo>
                  <a:lnTo>
                    <a:pt x="19824" y="12721"/>
                  </a:lnTo>
                  <a:lnTo>
                    <a:pt x="19565" y="13011"/>
                  </a:lnTo>
                  <a:lnTo>
                    <a:pt x="19297" y="13228"/>
                  </a:lnTo>
                  <a:lnTo>
                    <a:pt x="19017" y="13446"/>
                  </a:lnTo>
                  <a:lnTo>
                    <a:pt x="18727" y="13591"/>
                  </a:lnTo>
                  <a:lnTo>
                    <a:pt x="18427" y="13736"/>
                  </a:lnTo>
                  <a:lnTo>
                    <a:pt x="18111" y="13808"/>
                  </a:lnTo>
                  <a:lnTo>
                    <a:pt x="17784" y="13808"/>
                  </a:lnTo>
                  <a:lnTo>
                    <a:pt x="17441" y="13772"/>
                  </a:lnTo>
                  <a:lnTo>
                    <a:pt x="17083" y="13699"/>
                  </a:lnTo>
                  <a:lnTo>
                    <a:pt x="16714" y="13591"/>
                  </a:lnTo>
                  <a:lnTo>
                    <a:pt x="16329" y="13409"/>
                  </a:lnTo>
                  <a:lnTo>
                    <a:pt x="15923" y="13156"/>
                  </a:lnTo>
                  <a:lnTo>
                    <a:pt x="15502" y="12866"/>
                  </a:lnTo>
                  <a:lnTo>
                    <a:pt x="15064" y="12503"/>
                  </a:lnTo>
                  <a:lnTo>
                    <a:pt x="14611" y="12105"/>
                  </a:lnTo>
                  <a:lnTo>
                    <a:pt x="14136" y="11634"/>
                  </a:lnTo>
                  <a:lnTo>
                    <a:pt x="13641" y="11090"/>
                  </a:lnTo>
                  <a:lnTo>
                    <a:pt x="13130" y="10474"/>
                  </a:lnTo>
                  <a:lnTo>
                    <a:pt x="12592" y="9785"/>
                  </a:lnTo>
                  <a:lnTo>
                    <a:pt x="12039" y="9060"/>
                  </a:lnTo>
                  <a:lnTo>
                    <a:pt x="11459" y="8227"/>
                  </a:lnTo>
                  <a:lnTo>
                    <a:pt x="10863" y="7357"/>
                  </a:lnTo>
                  <a:lnTo>
                    <a:pt x="10241" y="6415"/>
                  </a:lnTo>
                  <a:lnTo>
                    <a:pt x="9593" y="5364"/>
                  </a:lnTo>
                  <a:lnTo>
                    <a:pt x="8950" y="4349"/>
                  </a:lnTo>
                  <a:lnTo>
                    <a:pt x="8328" y="3479"/>
                  </a:lnTo>
                  <a:lnTo>
                    <a:pt x="7732" y="2682"/>
                  </a:lnTo>
                  <a:lnTo>
                    <a:pt x="7163" y="2030"/>
                  </a:lnTo>
                  <a:lnTo>
                    <a:pt x="6620" y="1486"/>
                  </a:lnTo>
                  <a:lnTo>
                    <a:pt x="6098" y="1015"/>
                  </a:lnTo>
                  <a:lnTo>
                    <a:pt x="5603" y="652"/>
                  </a:lnTo>
                  <a:lnTo>
                    <a:pt x="5134" y="362"/>
                  </a:lnTo>
                  <a:lnTo>
                    <a:pt x="4681" y="181"/>
                  </a:lnTo>
                  <a:lnTo>
                    <a:pt x="4259" y="36"/>
                  </a:lnTo>
                  <a:lnTo>
                    <a:pt x="3853" y="0"/>
                  </a:lnTo>
                  <a:lnTo>
                    <a:pt x="3473" y="0"/>
                  </a:lnTo>
                  <a:lnTo>
                    <a:pt x="3115" y="72"/>
                  </a:lnTo>
                  <a:lnTo>
                    <a:pt x="2778" y="181"/>
                  </a:lnTo>
                  <a:lnTo>
                    <a:pt x="2461" y="362"/>
                  </a:lnTo>
                  <a:lnTo>
                    <a:pt x="2166" y="544"/>
                  </a:lnTo>
                  <a:lnTo>
                    <a:pt x="1887" y="797"/>
                  </a:lnTo>
                  <a:lnTo>
                    <a:pt x="1634" y="1051"/>
                  </a:lnTo>
                  <a:lnTo>
                    <a:pt x="1397" y="1341"/>
                  </a:lnTo>
                  <a:lnTo>
                    <a:pt x="1186" y="1667"/>
                  </a:lnTo>
                  <a:lnTo>
                    <a:pt x="986" y="1957"/>
                  </a:lnTo>
                  <a:lnTo>
                    <a:pt x="812" y="2283"/>
                  </a:lnTo>
                  <a:lnTo>
                    <a:pt x="654" y="2609"/>
                  </a:lnTo>
                  <a:lnTo>
                    <a:pt x="511" y="2899"/>
                  </a:lnTo>
                  <a:lnTo>
                    <a:pt x="390" y="3189"/>
                  </a:lnTo>
                  <a:lnTo>
                    <a:pt x="127" y="3914"/>
                  </a:lnTo>
                  <a:lnTo>
                    <a:pt x="0" y="4349"/>
                  </a:lnTo>
                  <a:lnTo>
                    <a:pt x="0" y="21600"/>
                  </a:lnTo>
                  <a:lnTo>
                    <a:pt x="21589" y="21600"/>
                  </a:lnTo>
                  <a:lnTo>
                    <a:pt x="21600" y="21491"/>
                  </a:lnTo>
                  <a:lnTo>
                    <a:pt x="21600" y="9242"/>
                  </a:lnTo>
                  <a:lnTo>
                    <a:pt x="21589" y="9278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22" name="Title Text"/>
          <p:cNvSpPr txBox="1">
            <a:spLocks noGrp="1"/>
          </p:cNvSpPr>
          <p:nvPr>
            <p:ph type="title"/>
          </p:nvPr>
        </p:nvSpPr>
        <p:spPr>
          <a:xfrm>
            <a:off x="4874154" y="338666"/>
            <a:ext cx="3812646" cy="2429936"/>
          </a:xfrm>
          <a:prstGeom prst="rect">
            <a:avLst/>
          </a:prstGeom>
        </p:spPr>
        <p:txBody>
          <a:bodyPr anchor="b"/>
          <a:lstStyle>
            <a:lvl1pPr algn="l">
              <a:defRPr sz="2800"/>
            </a:lvl1pPr>
          </a:lstStyle>
          <a:p>
            <a:r>
              <a:t>Title Text</a:t>
            </a:r>
          </a:p>
        </p:txBody>
      </p:sp>
      <p:sp>
        <p:nvSpPr>
          <p:cNvPr id="12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68333" y="2785533"/>
            <a:ext cx="3818467" cy="242146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ClrTx/>
              <a:buSzTx/>
              <a:buFontTx/>
              <a:buNone/>
              <a:defRPr sz="180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lvl1pPr>
            <a:lvl2pPr marL="0" indent="457200">
              <a:spcBef>
                <a:spcPts val="400"/>
              </a:spcBef>
              <a:buClrTx/>
              <a:buSzTx/>
              <a:buFontTx/>
              <a:buNone/>
              <a:defRPr sz="180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lvl2pPr>
            <a:lvl3pPr marL="0" indent="914400">
              <a:spcBef>
                <a:spcPts val="400"/>
              </a:spcBef>
              <a:buClrTx/>
              <a:buSzTx/>
              <a:buFontTx/>
              <a:buNone/>
              <a:defRPr sz="180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lvl3pPr>
            <a:lvl4pPr marL="0" indent="1371600">
              <a:spcBef>
                <a:spcPts val="400"/>
              </a:spcBef>
              <a:buClrTx/>
              <a:buSzTx/>
              <a:buFontTx/>
              <a:buNone/>
              <a:defRPr sz="180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lvl4pPr>
            <a:lvl5pPr marL="0" indent="1828800">
              <a:spcBef>
                <a:spcPts val="400"/>
              </a:spcBef>
              <a:buClrTx/>
              <a:buSzTx/>
              <a:buFontTx/>
              <a:buNone/>
              <a:defRPr sz="1800"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38200" y="1371599"/>
            <a:ext cx="3566160" cy="2926082"/>
          </a:xfrm>
          <a:prstGeom prst="rect">
            <a:avLst/>
          </a:prstGeom>
          <a:effectLst>
            <a:reflection stA="30000" endPos="40000" dir="5400000" sy="-100000" algn="bl" rotWithShape="0"/>
          </a:effectLst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chemeClr val="accent6">
                <a:hueOff val="-10717809"/>
                <a:satOff val="-95633"/>
                <a:lumOff val="55098"/>
              </a:schemeClr>
            </a:gs>
            <a:gs pos="74000">
              <a:srgbClr val="F8F8F8"/>
            </a:gs>
            <a:gs pos="100000">
              <a:srgbClr val="BDBDBD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rgbClr val="0293E0"/>
              </a:gs>
              <a:gs pos="90000">
                <a:srgbClr val="83D3FE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6">
                    <a:hueOff val="-10717809"/>
                    <a:satOff val="-95633"/>
                    <a:lumOff val="55098"/>
                  </a:schemeClr>
                </a:solidFill>
              </a:defRPr>
            </a:pPr>
            <a:endParaRPr/>
          </a:p>
        </p:txBody>
      </p:sp>
      <p:grpSp>
        <p:nvGrpSpPr>
          <p:cNvPr id="8" name="Group 15"/>
          <p:cNvGrpSpPr/>
          <p:nvPr/>
        </p:nvGrpSpPr>
        <p:grpSpPr>
          <a:xfrm>
            <a:off x="211665" y="1679429"/>
            <a:ext cx="8723378" cy="1329874"/>
            <a:chOff x="0" y="0"/>
            <a:chExt cx="8723376" cy="1329873"/>
          </a:xfrm>
        </p:grpSpPr>
        <p:sp>
          <p:nvSpPr>
            <p:cNvPr id="3" name="Freeform 14"/>
            <p:cNvSpPr/>
            <p:nvPr/>
          </p:nvSpPr>
          <p:spPr>
            <a:xfrm>
              <a:off x="5835772" y="145036"/>
              <a:ext cx="2876430" cy="714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2" y="0"/>
                  </a:moveTo>
                  <a:lnTo>
                    <a:pt x="20642" y="608"/>
                  </a:lnTo>
                  <a:lnTo>
                    <a:pt x="19716" y="1283"/>
                  </a:lnTo>
                  <a:lnTo>
                    <a:pt x="18774" y="2025"/>
                  </a:lnTo>
                  <a:lnTo>
                    <a:pt x="17800" y="2768"/>
                  </a:lnTo>
                  <a:lnTo>
                    <a:pt x="16811" y="3645"/>
                  </a:lnTo>
                  <a:lnTo>
                    <a:pt x="15789" y="4522"/>
                  </a:lnTo>
                  <a:lnTo>
                    <a:pt x="14751" y="5535"/>
                  </a:lnTo>
                  <a:lnTo>
                    <a:pt x="13682" y="6547"/>
                  </a:lnTo>
                  <a:lnTo>
                    <a:pt x="11750" y="8505"/>
                  </a:lnTo>
                  <a:lnTo>
                    <a:pt x="9866" y="10260"/>
                  </a:lnTo>
                  <a:lnTo>
                    <a:pt x="8062" y="11880"/>
                  </a:lnTo>
                  <a:lnTo>
                    <a:pt x="6322" y="13432"/>
                  </a:lnTo>
                  <a:lnTo>
                    <a:pt x="4662" y="14783"/>
                  </a:lnTo>
                  <a:lnTo>
                    <a:pt x="3049" y="15997"/>
                  </a:lnTo>
                  <a:lnTo>
                    <a:pt x="1501" y="17145"/>
                  </a:lnTo>
                  <a:lnTo>
                    <a:pt x="0" y="18157"/>
                  </a:lnTo>
                  <a:lnTo>
                    <a:pt x="1038" y="18765"/>
                  </a:lnTo>
                  <a:lnTo>
                    <a:pt x="2027" y="19305"/>
                  </a:lnTo>
                  <a:lnTo>
                    <a:pt x="2985" y="19777"/>
                  </a:lnTo>
                  <a:lnTo>
                    <a:pt x="3927" y="20182"/>
                  </a:lnTo>
                  <a:lnTo>
                    <a:pt x="4837" y="20587"/>
                  </a:lnTo>
                  <a:lnTo>
                    <a:pt x="5715" y="20857"/>
                  </a:lnTo>
                  <a:lnTo>
                    <a:pt x="6561" y="21127"/>
                  </a:lnTo>
                  <a:lnTo>
                    <a:pt x="7392" y="21330"/>
                  </a:lnTo>
                  <a:lnTo>
                    <a:pt x="8206" y="21465"/>
                  </a:lnTo>
                  <a:lnTo>
                    <a:pt x="8988" y="21532"/>
                  </a:lnTo>
                  <a:lnTo>
                    <a:pt x="9738" y="21600"/>
                  </a:lnTo>
                  <a:lnTo>
                    <a:pt x="10473" y="21600"/>
                  </a:lnTo>
                  <a:lnTo>
                    <a:pt x="11191" y="21532"/>
                  </a:lnTo>
                  <a:lnTo>
                    <a:pt x="11894" y="21465"/>
                  </a:lnTo>
                  <a:lnTo>
                    <a:pt x="12564" y="21330"/>
                  </a:lnTo>
                  <a:lnTo>
                    <a:pt x="13219" y="21127"/>
                  </a:lnTo>
                  <a:lnTo>
                    <a:pt x="13841" y="20925"/>
                  </a:lnTo>
                  <a:lnTo>
                    <a:pt x="14464" y="20655"/>
                  </a:lnTo>
                  <a:lnTo>
                    <a:pt x="15645" y="19980"/>
                  </a:lnTo>
                  <a:lnTo>
                    <a:pt x="16763" y="19170"/>
                  </a:lnTo>
                  <a:lnTo>
                    <a:pt x="17816" y="18225"/>
                  </a:lnTo>
                  <a:lnTo>
                    <a:pt x="18327" y="17685"/>
                  </a:lnTo>
                  <a:lnTo>
                    <a:pt x="18822" y="17145"/>
                  </a:lnTo>
                  <a:lnTo>
                    <a:pt x="19780" y="15930"/>
                  </a:lnTo>
                  <a:lnTo>
                    <a:pt x="20690" y="14580"/>
                  </a:lnTo>
                  <a:lnTo>
                    <a:pt x="21568" y="13162"/>
                  </a:lnTo>
                  <a:lnTo>
                    <a:pt x="21600" y="13095"/>
                  </a:lnTo>
                  <a:lnTo>
                    <a:pt x="21600" y="0"/>
                  </a:lnTo>
                  <a:lnTo>
                    <a:pt x="21552" y="0"/>
                  </a:lnTo>
                  <a:close/>
                </a:path>
              </a:pathLst>
            </a:custGeom>
            <a:solidFill>
              <a:srgbClr val="C6E7FC">
                <a:alpha val="2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" name="Freeform 18"/>
            <p:cNvSpPr/>
            <p:nvPr/>
          </p:nvSpPr>
          <p:spPr>
            <a:xfrm>
              <a:off x="2407654" y="16734"/>
              <a:ext cx="5544516" cy="850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239"/>
                  </a:moveTo>
                  <a:lnTo>
                    <a:pt x="21128" y="19843"/>
                  </a:lnTo>
                  <a:lnTo>
                    <a:pt x="20639" y="19446"/>
                  </a:lnTo>
                  <a:lnTo>
                    <a:pt x="19621" y="18482"/>
                  </a:lnTo>
                  <a:lnTo>
                    <a:pt x="18544" y="17291"/>
                  </a:lnTo>
                  <a:lnTo>
                    <a:pt x="17409" y="15987"/>
                  </a:lnTo>
                  <a:lnTo>
                    <a:pt x="16208" y="14400"/>
                  </a:lnTo>
                  <a:lnTo>
                    <a:pt x="14941" y="12643"/>
                  </a:lnTo>
                  <a:lnTo>
                    <a:pt x="13608" y="10602"/>
                  </a:lnTo>
                  <a:lnTo>
                    <a:pt x="12200" y="8391"/>
                  </a:lnTo>
                  <a:lnTo>
                    <a:pt x="11645" y="7540"/>
                  </a:lnTo>
                  <a:lnTo>
                    <a:pt x="11106" y="6690"/>
                  </a:lnTo>
                  <a:lnTo>
                    <a:pt x="10063" y="5216"/>
                  </a:lnTo>
                  <a:lnTo>
                    <a:pt x="9558" y="4592"/>
                  </a:lnTo>
                  <a:lnTo>
                    <a:pt x="9069" y="3969"/>
                  </a:lnTo>
                  <a:lnTo>
                    <a:pt x="8589" y="3402"/>
                  </a:lnTo>
                  <a:lnTo>
                    <a:pt x="8117" y="2891"/>
                  </a:lnTo>
                  <a:lnTo>
                    <a:pt x="7661" y="2438"/>
                  </a:lnTo>
                  <a:lnTo>
                    <a:pt x="7206" y="2041"/>
                  </a:lnTo>
                  <a:lnTo>
                    <a:pt x="6344" y="1304"/>
                  </a:lnTo>
                  <a:lnTo>
                    <a:pt x="5524" y="794"/>
                  </a:lnTo>
                  <a:lnTo>
                    <a:pt x="4754" y="397"/>
                  </a:lnTo>
                  <a:lnTo>
                    <a:pt x="4017" y="113"/>
                  </a:lnTo>
                  <a:lnTo>
                    <a:pt x="3321" y="0"/>
                  </a:lnTo>
                  <a:lnTo>
                    <a:pt x="2667" y="0"/>
                  </a:lnTo>
                  <a:lnTo>
                    <a:pt x="2054" y="113"/>
                  </a:lnTo>
                  <a:lnTo>
                    <a:pt x="1483" y="283"/>
                  </a:lnTo>
                  <a:lnTo>
                    <a:pt x="952" y="567"/>
                  </a:lnTo>
                  <a:lnTo>
                    <a:pt x="456" y="907"/>
                  </a:lnTo>
                  <a:lnTo>
                    <a:pt x="0" y="1361"/>
                  </a:lnTo>
                  <a:lnTo>
                    <a:pt x="638" y="1871"/>
                  </a:lnTo>
                  <a:lnTo>
                    <a:pt x="1300" y="2438"/>
                  </a:lnTo>
                  <a:lnTo>
                    <a:pt x="1988" y="3175"/>
                  </a:lnTo>
                  <a:lnTo>
                    <a:pt x="2700" y="3969"/>
                  </a:lnTo>
                  <a:lnTo>
                    <a:pt x="3437" y="4932"/>
                  </a:lnTo>
                  <a:lnTo>
                    <a:pt x="4199" y="5953"/>
                  </a:lnTo>
                  <a:lnTo>
                    <a:pt x="4994" y="7087"/>
                  </a:lnTo>
                  <a:lnTo>
                    <a:pt x="5806" y="8391"/>
                  </a:lnTo>
                  <a:lnTo>
                    <a:pt x="7272" y="10715"/>
                  </a:lnTo>
                  <a:lnTo>
                    <a:pt x="8663" y="12756"/>
                  </a:lnTo>
                  <a:lnTo>
                    <a:pt x="9972" y="14627"/>
                  </a:lnTo>
                  <a:lnTo>
                    <a:pt x="10610" y="15420"/>
                  </a:lnTo>
                  <a:lnTo>
                    <a:pt x="11214" y="16214"/>
                  </a:lnTo>
                  <a:lnTo>
                    <a:pt x="11810" y="16951"/>
                  </a:lnTo>
                  <a:lnTo>
                    <a:pt x="12390" y="17575"/>
                  </a:lnTo>
                  <a:lnTo>
                    <a:pt x="12953" y="18198"/>
                  </a:lnTo>
                  <a:lnTo>
                    <a:pt x="13500" y="18765"/>
                  </a:lnTo>
                  <a:lnTo>
                    <a:pt x="14030" y="19219"/>
                  </a:lnTo>
                  <a:lnTo>
                    <a:pt x="14544" y="19672"/>
                  </a:lnTo>
                  <a:lnTo>
                    <a:pt x="15040" y="20069"/>
                  </a:lnTo>
                  <a:lnTo>
                    <a:pt x="15529" y="20466"/>
                  </a:lnTo>
                  <a:lnTo>
                    <a:pt x="16001" y="20750"/>
                  </a:lnTo>
                  <a:lnTo>
                    <a:pt x="16457" y="20976"/>
                  </a:lnTo>
                  <a:lnTo>
                    <a:pt x="16896" y="21203"/>
                  </a:lnTo>
                  <a:lnTo>
                    <a:pt x="17326" y="21373"/>
                  </a:lnTo>
                  <a:lnTo>
                    <a:pt x="17749" y="21487"/>
                  </a:lnTo>
                  <a:lnTo>
                    <a:pt x="18155" y="21600"/>
                  </a:lnTo>
                  <a:lnTo>
                    <a:pt x="18925" y="21600"/>
                  </a:lnTo>
                  <a:lnTo>
                    <a:pt x="19298" y="21543"/>
                  </a:lnTo>
                  <a:lnTo>
                    <a:pt x="19654" y="21487"/>
                  </a:lnTo>
                  <a:lnTo>
                    <a:pt x="20002" y="21373"/>
                  </a:lnTo>
                  <a:lnTo>
                    <a:pt x="20341" y="21203"/>
                  </a:lnTo>
                  <a:lnTo>
                    <a:pt x="20672" y="20976"/>
                  </a:lnTo>
                  <a:lnTo>
                    <a:pt x="21302" y="20523"/>
                  </a:lnTo>
                  <a:lnTo>
                    <a:pt x="21600" y="20239"/>
                  </a:lnTo>
                  <a:close/>
                </a:path>
              </a:pathLst>
            </a:custGeom>
            <a:solidFill>
              <a:srgbClr val="C6E7FC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" name="Freeform 22"/>
            <p:cNvSpPr/>
            <p:nvPr/>
          </p:nvSpPr>
          <p:spPr>
            <a:xfrm>
              <a:off x="2617062" y="29007"/>
              <a:ext cx="5467981" cy="774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79"/>
                  </a:moveTo>
                  <a:lnTo>
                    <a:pt x="76" y="2054"/>
                  </a:lnTo>
                  <a:lnTo>
                    <a:pt x="302" y="1743"/>
                  </a:lnTo>
                  <a:lnTo>
                    <a:pt x="689" y="1307"/>
                  </a:lnTo>
                  <a:lnTo>
                    <a:pt x="941" y="1058"/>
                  </a:lnTo>
                  <a:lnTo>
                    <a:pt x="1235" y="809"/>
                  </a:lnTo>
                  <a:lnTo>
                    <a:pt x="1562" y="622"/>
                  </a:lnTo>
                  <a:lnTo>
                    <a:pt x="1940" y="436"/>
                  </a:lnTo>
                  <a:lnTo>
                    <a:pt x="2351" y="249"/>
                  </a:lnTo>
                  <a:lnTo>
                    <a:pt x="2813" y="124"/>
                  </a:lnTo>
                  <a:lnTo>
                    <a:pt x="3317" y="62"/>
                  </a:lnTo>
                  <a:lnTo>
                    <a:pt x="3863" y="0"/>
                  </a:lnTo>
                  <a:lnTo>
                    <a:pt x="4451" y="62"/>
                  </a:lnTo>
                  <a:lnTo>
                    <a:pt x="5081" y="187"/>
                  </a:lnTo>
                  <a:lnTo>
                    <a:pt x="5761" y="436"/>
                  </a:lnTo>
                  <a:lnTo>
                    <a:pt x="6483" y="747"/>
                  </a:lnTo>
                  <a:lnTo>
                    <a:pt x="7248" y="1245"/>
                  </a:lnTo>
                  <a:lnTo>
                    <a:pt x="8062" y="1805"/>
                  </a:lnTo>
                  <a:lnTo>
                    <a:pt x="8927" y="2490"/>
                  </a:lnTo>
                  <a:lnTo>
                    <a:pt x="9834" y="3299"/>
                  </a:lnTo>
                  <a:lnTo>
                    <a:pt x="10792" y="4295"/>
                  </a:lnTo>
                  <a:lnTo>
                    <a:pt x="11791" y="5416"/>
                  </a:lnTo>
                  <a:lnTo>
                    <a:pt x="12841" y="6723"/>
                  </a:lnTo>
                  <a:lnTo>
                    <a:pt x="13941" y="8279"/>
                  </a:lnTo>
                  <a:lnTo>
                    <a:pt x="15091" y="9960"/>
                  </a:lnTo>
                  <a:lnTo>
                    <a:pt x="16292" y="11827"/>
                  </a:lnTo>
                  <a:lnTo>
                    <a:pt x="17544" y="13944"/>
                  </a:lnTo>
                  <a:lnTo>
                    <a:pt x="18845" y="16247"/>
                  </a:lnTo>
                  <a:lnTo>
                    <a:pt x="20198" y="18799"/>
                  </a:lnTo>
                  <a:lnTo>
                    <a:pt x="21600" y="21600"/>
                  </a:lnTo>
                </a:path>
              </a:pathLst>
            </a:custGeom>
            <a:noFill/>
            <a:ln w="3175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6" name="Freeform 26"/>
            <p:cNvSpPr/>
            <p:nvPr/>
          </p:nvSpPr>
          <p:spPr>
            <a:xfrm>
              <a:off x="5397823" y="15619"/>
              <a:ext cx="3308001" cy="65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25" y="20712"/>
                  </a:lnTo>
                  <a:lnTo>
                    <a:pt x="2332" y="18419"/>
                  </a:lnTo>
                  <a:lnTo>
                    <a:pt x="3512" y="16866"/>
                  </a:lnTo>
                  <a:lnTo>
                    <a:pt x="4872" y="15164"/>
                  </a:lnTo>
                  <a:lnTo>
                    <a:pt x="6386" y="13315"/>
                  </a:lnTo>
                  <a:lnTo>
                    <a:pt x="8010" y="11318"/>
                  </a:lnTo>
                  <a:lnTo>
                    <a:pt x="9731" y="9395"/>
                  </a:lnTo>
                  <a:lnTo>
                    <a:pt x="11494" y="7471"/>
                  </a:lnTo>
                  <a:lnTo>
                    <a:pt x="13299" y="5696"/>
                  </a:lnTo>
                  <a:lnTo>
                    <a:pt x="15089" y="3995"/>
                  </a:lnTo>
                  <a:lnTo>
                    <a:pt x="15978" y="3255"/>
                  </a:lnTo>
                  <a:lnTo>
                    <a:pt x="16839" y="2515"/>
                  </a:lnTo>
                  <a:lnTo>
                    <a:pt x="17699" y="1923"/>
                  </a:lnTo>
                  <a:lnTo>
                    <a:pt x="18532" y="1332"/>
                  </a:lnTo>
                  <a:lnTo>
                    <a:pt x="19351" y="888"/>
                  </a:lnTo>
                  <a:lnTo>
                    <a:pt x="20129" y="518"/>
                  </a:lnTo>
                  <a:lnTo>
                    <a:pt x="20878" y="222"/>
                  </a:lnTo>
                  <a:lnTo>
                    <a:pt x="21600" y="0"/>
                  </a:lnTo>
                </a:path>
              </a:pathLst>
            </a:custGeom>
            <a:noFill/>
            <a:ln w="3175" cap="flat">
              <a:solidFill>
                <a:schemeClr val="accent6">
                  <a:hueOff val="-10717809"/>
                  <a:satOff val="-95633"/>
                  <a:lumOff val="55098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" name="Freeform 10"/>
            <p:cNvSpPr/>
            <p:nvPr/>
          </p:nvSpPr>
          <p:spPr>
            <a:xfrm>
              <a:off x="0" y="0"/>
              <a:ext cx="8723377" cy="1329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9" y="9278"/>
                  </a:moveTo>
                  <a:lnTo>
                    <a:pt x="21389" y="9821"/>
                  </a:lnTo>
                  <a:lnTo>
                    <a:pt x="21189" y="10329"/>
                  </a:lnTo>
                  <a:lnTo>
                    <a:pt x="20978" y="10800"/>
                  </a:lnTo>
                  <a:lnTo>
                    <a:pt x="20762" y="11235"/>
                  </a:lnTo>
                  <a:lnTo>
                    <a:pt x="20541" y="11670"/>
                  </a:lnTo>
                  <a:lnTo>
                    <a:pt x="20309" y="12068"/>
                  </a:lnTo>
                  <a:lnTo>
                    <a:pt x="20071" y="12395"/>
                  </a:lnTo>
                  <a:lnTo>
                    <a:pt x="19824" y="12721"/>
                  </a:lnTo>
                  <a:lnTo>
                    <a:pt x="19565" y="13011"/>
                  </a:lnTo>
                  <a:lnTo>
                    <a:pt x="19297" y="13228"/>
                  </a:lnTo>
                  <a:lnTo>
                    <a:pt x="19017" y="13446"/>
                  </a:lnTo>
                  <a:lnTo>
                    <a:pt x="18727" y="13591"/>
                  </a:lnTo>
                  <a:lnTo>
                    <a:pt x="18427" y="13736"/>
                  </a:lnTo>
                  <a:lnTo>
                    <a:pt x="18111" y="13808"/>
                  </a:lnTo>
                  <a:lnTo>
                    <a:pt x="17784" y="13808"/>
                  </a:lnTo>
                  <a:lnTo>
                    <a:pt x="17441" y="13772"/>
                  </a:lnTo>
                  <a:lnTo>
                    <a:pt x="17083" y="13699"/>
                  </a:lnTo>
                  <a:lnTo>
                    <a:pt x="16714" y="13591"/>
                  </a:lnTo>
                  <a:lnTo>
                    <a:pt x="16329" y="13409"/>
                  </a:lnTo>
                  <a:lnTo>
                    <a:pt x="15923" y="13156"/>
                  </a:lnTo>
                  <a:lnTo>
                    <a:pt x="15502" y="12866"/>
                  </a:lnTo>
                  <a:lnTo>
                    <a:pt x="15064" y="12503"/>
                  </a:lnTo>
                  <a:lnTo>
                    <a:pt x="14611" y="12105"/>
                  </a:lnTo>
                  <a:lnTo>
                    <a:pt x="14136" y="11634"/>
                  </a:lnTo>
                  <a:lnTo>
                    <a:pt x="13641" y="11090"/>
                  </a:lnTo>
                  <a:lnTo>
                    <a:pt x="13130" y="10474"/>
                  </a:lnTo>
                  <a:lnTo>
                    <a:pt x="12592" y="9785"/>
                  </a:lnTo>
                  <a:lnTo>
                    <a:pt x="12039" y="9060"/>
                  </a:lnTo>
                  <a:lnTo>
                    <a:pt x="11459" y="8227"/>
                  </a:lnTo>
                  <a:lnTo>
                    <a:pt x="10863" y="7357"/>
                  </a:lnTo>
                  <a:lnTo>
                    <a:pt x="10241" y="6415"/>
                  </a:lnTo>
                  <a:lnTo>
                    <a:pt x="9593" y="5364"/>
                  </a:lnTo>
                  <a:lnTo>
                    <a:pt x="8950" y="4349"/>
                  </a:lnTo>
                  <a:lnTo>
                    <a:pt x="8328" y="3479"/>
                  </a:lnTo>
                  <a:lnTo>
                    <a:pt x="7732" y="2682"/>
                  </a:lnTo>
                  <a:lnTo>
                    <a:pt x="7163" y="2030"/>
                  </a:lnTo>
                  <a:lnTo>
                    <a:pt x="6620" y="1486"/>
                  </a:lnTo>
                  <a:lnTo>
                    <a:pt x="6098" y="1015"/>
                  </a:lnTo>
                  <a:lnTo>
                    <a:pt x="5603" y="652"/>
                  </a:lnTo>
                  <a:lnTo>
                    <a:pt x="5134" y="362"/>
                  </a:lnTo>
                  <a:lnTo>
                    <a:pt x="4681" y="181"/>
                  </a:lnTo>
                  <a:lnTo>
                    <a:pt x="4259" y="36"/>
                  </a:lnTo>
                  <a:lnTo>
                    <a:pt x="3853" y="0"/>
                  </a:lnTo>
                  <a:lnTo>
                    <a:pt x="3473" y="0"/>
                  </a:lnTo>
                  <a:lnTo>
                    <a:pt x="3115" y="72"/>
                  </a:lnTo>
                  <a:lnTo>
                    <a:pt x="2778" y="181"/>
                  </a:lnTo>
                  <a:lnTo>
                    <a:pt x="2461" y="362"/>
                  </a:lnTo>
                  <a:lnTo>
                    <a:pt x="2166" y="544"/>
                  </a:lnTo>
                  <a:lnTo>
                    <a:pt x="1887" y="797"/>
                  </a:lnTo>
                  <a:lnTo>
                    <a:pt x="1634" y="1051"/>
                  </a:lnTo>
                  <a:lnTo>
                    <a:pt x="1397" y="1341"/>
                  </a:lnTo>
                  <a:lnTo>
                    <a:pt x="1186" y="1667"/>
                  </a:lnTo>
                  <a:lnTo>
                    <a:pt x="986" y="1957"/>
                  </a:lnTo>
                  <a:lnTo>
                    <a:pt x="812" y="2283"/>
                  </a:lnTo>
                  <a:lnTo>
                    <a:pt x="654" y="2609"/>
                  </a:lnTo>
                  <a:lnTo>
                    <a:pt x="511" y="2899"/>
                  </a:lnTo>
                  <a:lnTo>
                    <a:pt x="390" y="3189"/>
                  </a:lnTo>
                  <a:lnTo>
                    <a:pt x="127" y="3914"/>
                  </a:lnTo>
                  <a:lnTo>
                    <a:pt x="0" y="4349"/>
                  </a:lnTo>
                  <a:lnTo>
                    <a:pt x="0" y="21600"/>
                  </a:lnTo>
                  <a:lnTo>
                    <a:pt x="21589" y="21600"/>
                  </a:lnTo>
                  <a:lnTo>
                    <a:pt x="21600" y="21491"/>
                  </a:lnTo>
                  <a:lnTo>
                    <a:pt x="21600" y="9242"/>
                  </a:lnTo>
                  <a:lnTo>
                    <a:pt x="21589" y="9278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" name="Title Text"/>
          <p:cNvSpPr txBox="1">
            <a:spLocks noGrp="1"/>
          </p:cNvSpPr>
          <p:nvPr>
            <p:ph type="title"/>
          </p:nvPr>
        </p:nvSpPr>
        <p:spPr>
          <a:xfrm>
            <a:off x="457200" y="338327"/>
            <a:ext cx="8229600" cy="1252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10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53330" y="6317155"/>
            <a:ext cx="237342" cy="2311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ctr">
              <a:defRPr sz="1000">
                <a:solidFill>
                  <a:srgbClr val="073E87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chemeClr val="accent6">
              <a:hueOff val="-10717809"/>
              <a:satOff val="-95633"/>
              <a:lumOff val="55098"/>
            </a:schemeClr>
          </a:solidFill>
          <a:uFillTx/>
          <a:latin typeface="Candara"/>
          <a:ea typeface="Candara"/>
          <a:cs typeface="Candara"/>
          <a:sym typeface="Candara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chemeClr val="accent6">
              <a:hueOff val="-10717809"/>
              <a:satOff val="-95633"/>
              <a:lumOff val="55098"/>
            </a:schemeClr>
          </a:solidFill>
          <a:uFillTx/>
          <a:latin typeface="Candara"/>
          <a:ea typeface="Candara"/>
          <a:cs typeface="Candara"/>
          <a:sym typeface="Candara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chemeClr val="accent6">
              <a:hueOff val="-10717809"/>
              <a:satOff val="-95633"/>
              <a:lumOff val="55098"/>
            </a:schemeClr>
          </a:solidFill>
          <a:uFillTx/>
          <a:latin typeface="Candara"/>
          <a:ea typeface="Candara"/>
          <a:cs typeface="Candara"/>
          <a:sym typeface="Candara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chemeClr val="accent6">
              <a:hueOff val="-10717809"/>
              <a:satOff val="-95633"/>
              <a:lumOff val="55098"/>
            </a:schemeClr>
          </a:solidFill>
          <a:uFillTx/>
          <a:latin typeface="Candara"/>
          <a:ea typeface="Candara"/>
          <a:cs typeface="Candara"/>
          <a:sym typeface="Candara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chemeClr val="accent6">
              <a:hueOff val="-10717809"/>
              <a:satOff val="-95633"/>
              <a:lumOff val="55098"/>
            </a:schemeClr>
          </a:solidFill>
          <a:uFillTx/>
          <a:latin typeface="Candara"/>
          <a:ea typeface="Candara"/>
          <a:cs typeface="Candara"/>
          <a:sym typeface="Candara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chemeClr val="accent6">
              <a:hueOff val="-10717809"/>
              <a:satOff val="-95633"/>
              <a:lumOff val="55098"/>
            </a:schemeClr>
          </a:solidFill>
          <a:uFillTx/>
          <a:latin typeface="Candara"/>
          <a:ea typeface="Candara"/>
          <a:cs typeface="Candara"/>
          <a:sym typeface="Candara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chemeClr val="accent6">
              <a:hueOff val="-10717809"/>
              <a:satOff val="-95633"/>
              <a:lumOff val="55098"/>
            </a:schemeClr>
          </a:solidFill>
          <a:uFillTx/>
          <a:latin typeface="Candara"/>
          <a:ea typeface="Candara"/>
          <a:cs typeface="Candara"/>
          <a:sym typeface="Candara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chemeClr val="accent6">
              <a:hueOff val="-10717809"/>
              <a:satOff val="-95633"/>
              <a:lumOff val="55098"/>
            </a:schemeClr>
          </a:solidFill>
          <a:uFillTx/>
          <a:latin typeface="Candara"/>
          <a:ea typeface="Candara"/>
          <a:cs typeface="Candara"/>
          <a:sym typeface="Candara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chemeClr val="accent6">
              <a:hueOff val="-10717809"/>
              <a:satOff val="-95633"/>
              <a:lumOff val="55098"/>
            </a:schemeClr>
          </a:solidFill>
          <a:uFillTx/>
          <a:latin typeface="Candara"/>
          <a:ea typeface="Candara"/>
          <a:cs typeface="Candara"/>
          <a:sym typeface="Candara"/>
        </a:defRPr>
      </a:lvl9pPr>
    </p:titleStyle>
    <p:bodyStyle>
      <a:lvl1pPr marL="274320" marR="0" indent="-27432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Symbol"/>
        <a:buChar char="*"/>
        <a:tabLst/>
        <a:defRPr sz="2400" b="0" i="0" u="none" strike="noStrike" cap="none" spc="0" baseline="0">
          <a:solidFill>
            <a:srgbClr val="073E87"/>
          </a:solidFill>
          <a:uFillTx/>
          <a:latin typeface="Candara"/>
          <a:ea typeface="Candara"/>
          <a:cs typeface="Candara"/>
          <a:sym typeface="Candara"/>
        </a:defRPr>
      </a:lvl1pPr>
      <a:lvl2pPr marL="601201" marR="0" indent="-299258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Symbol"/>
        <a:buChar char="*"/>
        <a:tabLst/>
        <a:defRPr sz="2400" b="0" i="0" u="none" strike="noStrike" cap="none" spc="0" baseline="0">
          <a:solidFill>
            <a:srgbClr val="073E87"/>
          </a:solidFill>
          <a:uFillTx/>
          <a:latin typeface="Candara"/>
          <a:ea typeface="Candara"/>
          <a:cs typeface="Candara"/>
          <a:sym typeface="Candara"/>
        </a:defRPr>
      </a:lvl2pPr>
      <a:lvl3pPr marL="901382" marR="0" indent="-274319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Symbol"/>
        <a:buChar char="*"/>
        <a:tabLst/>
        <a:defRPr sz="2400" b="0" i="0" u="none" strike="noStrike" cap="none" spc="0" baseline="0">
          <a:solidFill>
            <a:srgbClr val="073E87"/>
          </a:solidFill>
          <a:uFillTx/>
          <a:latin typeface="Candara"/>
          <a:ea typeface="Candara"/>
          <a:cs typeface="Candara"/>
          <a:sym typeface="Candara"/>
        </a:defRPr>
      </a:lvl3pPr>
      <a:lvl4pPr marL="1219200" marR="0" indent="-3048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Symbol"/>
        <a:buChar char="*"/>
        <a:tabLst/>
        <a:defRPr sz="2400" b="0" i="0" u="none" strike="noStrike" cap="none" spc="0" baseline="0">
          <a:solidFill>
            <a:srgbClr val="073E87"/>
          </a:solidFill>
          <a:uFillTx/>
          <a:latin typeface="Candara"/>
          <a:ea typeface="Candara"/>
          <a:cs typeface="Candara"/>
          <a:sym typeface="Candara"/>
        </a:defRPr>
      </a:lvl4pPr>
      <a:lvl5pPr marL="1577339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Symbol"/>
        <a:buChar char="*"/>
        <a:tabLst/>
        <a:defRPr sz="2400" b="0" i="0" u="none" strike="noStrike" cap="none" spc="0" baseline="0">
          <a:solidFill>
            <a:srgbClr val="073E87"/>
          </a:solidFill>
          <a:uFillTx/>
          <a:latin typeface="Candara"/>
          <a:ea typeface="Candara"/>
          <a:cs typeface="Candara"/>
          <a:sym typeface="Candara"/>
        </a:defRPr>
      </a:lvl5pPr>
      <a:lvl6pPr marL="1946365" marR="0" indent="-391885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Symbol"/>
        <a:buChar char="*"/>
        <a:tabLst/>
        <a:defRPr sz="2400" b="0" i="0" u="none" strike="noStrike" cap="none" spc="0" baseline="0">
          <a:solidFill>
            <a:srgbClr val="073E87"/>
          </a:solidFill>
          <a:uFillTx/>
          <a:latin typeface="Candara"/>
          <a:ea typeface="Candara"/>
          <a:cs typeface="Candara"/>
          <a:sym typeface="Candara"/>
        </a:defRPr>
      </a:lvl6pPr>
      <a:lvl7pPr marL="2266405" marR="0" indent="-391885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Symbol"/>
        <a:buChar char="*"/>
        <a:tabLst/>
        <a:defRPr sz="2400" b="0" i="0" u="none" strike="noStrike" cap="none" spc="0" baseline="0">
          <a:solidFill>
            <a:srgbClr val="073E87"/>
          </a:solidFill>
          <a:uFillTx/>
          <a:latin typeface="Candara"/>
          <a:ea typeface="Candara"/>
          <a:cs typeface="Candara"/>
          <a:sym typeface="Candara"/>
        </a:defRPr>
      </a:lvl7pPr>
      <a:lvl8pPr marL="2586445" marR="0" indent="-391885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Symbol"/>
        <a:buChar char="*"/>
        <a:tabLst/>
        <a:defRPr sz="2400" b="0" i="0" u="none" strike="noStrike" cap="none" spc="0" baseline="0">
          <a:solidFill>
            <a:srgbClr val="073E87"/>
          </a:solidFill>
          <a:uFillTx/>
          <a:latin typeface="Candara"/>
          <a:ea typeface="Candara"/>
          <a:cs typeface="Candara"/>
          <a:sym typeface="Candara"/>
        </a:defRPr>
      </a:lvl8pPr>
      <a:lvl9pPr marL="2906485" marR="0" indent="-391885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Symbol"/>
        <a:buChar char="*"/>
        <a:tabLst/>
        <a:defRPr sz="2400" b="0" i="0" u="none" strike="noStrike" cap="none" spc="0" baseline="0">
          <a:solidFill>
            <a:srgbClr val="073E87"/>
          </a:solidFill>
          <a:uFillTx/>
          <a:latin typeface="Candara"/>
          <a:ea typeface="Candara"/>
          <a:cs typeface="Candara"/>
          <a:sym typeface="Candara"/>
        </a:defRPr>
      </a:lvl9pPr>
    </p:bodyStyle>
    <p:other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ndara"/>
        </a:defRPr>
      </a:lvl1pPr>
      <a:lvl2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ndara"/>
        </a:defRPr>
      </a:lvl2pPr>
      <a:lvl3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ndara"/>
        </a:defRPr>
      </a:lvl3pPr>
      <a:lvl4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ndara"/>
        </a:defRPr>
      </a:lvl4pPr>
      <a:lvl5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ndara"/>
        </a:defRPr>
      </a:lvl5pPr>
      <a:lvl6pPr marL="0" marR="0" indent="22860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ndara"/>
        </a:defRPr>
      </a:lvl6pPr>
      <a:lvl7pPr marL="0" marR="0" indent="2743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ndara"/>
        </a:defRPr>
      </a:lvl7pPr>
      <a:lvl8pPr marL="0" marR="0" indent="3200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ndara"/>
        </a:defRPr>
      </a:lvl8pPr>
      <a:lvl9pPr marL="0" marR="0" indent="3657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ndar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040" y="2120367"/>
            <a:ext cx="3512866" cy="23528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6742" y="4473202"/>
            <a:ext cx="3608417" cy="23028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7040" y="5110534"/>
            <a:ext cx="2665403" cy="10667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Picture 6" descr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3855" y="5202708"/>
            <a:ext cx="3125919" cy="8405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Box 1"/>
          <p:cNvSpPr txBox="1"/>
          <p:nvPr/>
        </p:nvSpPr>
        <p:spPr>
          <a:xfrm>
            <a:off x="560312" y="983716"/>
            <a:ext cx="7707422" cy="4339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/>
            <a:endParaRPr dirty="0"/>
          </a:p>
          <a:p>
            <a:pPr algn="ctr"/>
            <a:endParaRPr dirty="0"/>
          </a:p>
          <a:p>
            <a:pPr algn="ctr"/>
            <a:endParaRPr dirty="0"/>
          </a:p>
          <a:p>
            <a:pPr algn="ctr">
              <a:defRPr sz="2400" b="1" u="sng"/>
            </a:pPr>
            <a:endParaRPr dirty="0"/>
          </a:p>
          <a:p>
            <a:pPr algn="ctr"/>
            <a:endParaRPr dirty="0"/>
          </a:p>
          <a:p>
            <a:pPr marL="285750" indent="-285750">
              <a:buSzPct val="100000"/>
              <a:buChar char="◇"/>
              <a:defRPr sz="2000"/>
            </a:pPr>
            <a:r>
              <a:rPr dirty="0"/>
              <a:t>FITNESS CENTER/YOGA STUDIO</a:t>
            </a:r>
          </a:p>
          <a:p>
            <a:pPr>
              <a:defRPr sz="2000"/>
            </a:pPr>
            <a:endParaRPr dirty="0"/>
          </a:p>
          <a:p>
            <a:pPr marL="285750" indent="-285750">
              <a:buSzPct val="100000"/>
              <a:buChar char="◇"/>
              <a:defRPr sz="2000"/>
            </a:pPr>
            <a:r>
              <a:rPr dirty="0"/>
              <a:t>ROOFTOP PATIO</a:t>
            </a:r>
          </a:p>
          <a:p>
            <a:pPr marL="285750" indent="-285750">
              <a:buSzPct val="100000"/>
              <a:buChar char="◇"/>
              <a:defRPr sz="2000"/>
            </a:pPr>
            <a:endParaRPr dirty="0"/>
          </a:p>
          <a:p>
            <a:pPr marL="285750" indent="-285750">
              <a:buSzPct val="100000"/>
              <a:buChar char="◇"/>
              <a:defRPr sz="2000"/>
            </a:pPr>
            <a:r>
              <a:rPr dirty="0"/>
              <a:t>PARTY ROOM </a:t>
            </a:r>
          </a:p>
          <a:p>
            <a:pPr marL="285750" indent="-285750">
              <a:buSzPct val="100000"/>
              <a:buChar char="◇"/>
              <a:defRPr sz="2000"/>
            </a:pPr>
            <a:endParaRPr dirty="0"/>
          </a:p>
          <a:p>
            <a:pPr marL="285750" indent="-285750">
              <a:buSzPct val="100000"/>
              <a:buChar char="◇"/>
              <a:defRPr sz="2000"/>
            </a:pPr>
            <a:r>
              <a:rPr dirty="0"/>
              <a:t>WORK SPACE</a:t>
            </a:r>
            <a:endParaRPr lang="en-CA" dirty="0"/>
          </a:p>
          <a:p>
            <a:pPr marL="285750" indent="-285750">
              <a:buSzPct val="100000"/>
              <a:buChar char="◇"/>
              <a:defRPr sz="2000"/>
            </a:pPr>
            <a:endParaRPr lang="en-CA" dirty="0"/>
          </a:p>
          <a:p>
            <a:pPr marL="285750" indent="-285750">
              <a:buSzPct val="100000"/>
              <a:buChar char="◇"/>
              <a:defRPr sz="2000"/>
            </a:pPr>
            <a:r>
              <a:rPr lang="en-CA" dirty="0"/>
              <a:t>PART TIME CONCIERGE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extBox 1"/>
          <p:cNvSpPr txBox="1"/>
          <p:nvPr/>
        </p:nvSpPr>
        <p:spPr>
          <a:xfrm>
            <a:off x="1640002" y="3131693"/>
            <a:ext cx="5581047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600"/>
            </a:lvl1pPr>
          </a:lstStyle>
          <a:p>
            <a:r>
              <a:t>SUITES &amp; SIZES 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Box 2"/>
          <p:cNvSpPr txBox="1"/>
          <p:nvPr/>
        </p:nvSpPr>
        <p:spPr>
          <a:xfrm>
            <a:off x="967751" y="1025327"/>
            <a:ext cx="7968899" cy="3558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pPr>
              <a:defRPr sz="2400"/>
            </a:pPr>
            <a:r>
              <a:t>Bachelor		 		400 sq.ft.</a:t>
            </a:r>
          </a:p>
          <a:p>
            <a:pPr>
              <a:defRPr sz="2400"/>
            </a:pPr>
            <a:r>
              <a:t>1 Bedroom 	 		510 sq.ft to 655 sq.ft.</a:t>
            </a:r>
          </a:p>
          <a:p>
            <a:pPr>
              <a:defRPr sz="2400"/>
            </a:pPr>
            <a:r>
              <a:t>1 Bedroom + Den		685 sq.ft. to 735 sq.ft</a:t>
            </a:r>
          </a:p>
          <a:p>
            <a:pPr>
              <a:defRPr sz="2400"/>
            </a:pPr>
            <a:r>
              <a:t>2 Bedroom			760 sq.ft. to 1070 sq.ft.</a:t>
            </a:r>
          </a:p>
          <a:p>
            <a:pPr>
              <a:defRPr sz="2400"/>
            </a:pPr>
            <a:r>
              <a:t>2 Bedroom + Den		905 sq.ft. to 112O sq.ft.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extBox 1"/>
          <p:cNvSpPr txBox="1"/>
          <p:nvPr/>
        </p:nvSpPr>
        <p:spPr>
          <a:xfrm>
            <a:off x="1556860" y="2888118"/>
            <a:ext cx="5868960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600"/>
            </a:lvl1pPr>
          </a:lstStyle>
          <a:p>
            <a:r>
              <a:t>PARKING AND LOCKERS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extBox 1"/>
          <p:cNvSpPr txBox="1"/>
          <p:nvPr/>
        </p:nvSpPr>
        <p:spPr>
          <a:xfrm>
            <a:off x="829641" y="1587440"/>
            <a:ext cx="7661397" cy="4801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u="sng"/>
            </a:pPr>
            <a:endParaRPr lang="en-CA" dirty="0"/>
          </a:p>
          <a:p>
            <a:pPr>
              <a:defRPr u="sng"/>
            </a:pPr>
            <a:r>
              <a:rPr dirty="0"/>
              <a:t>PARKING INCLUDED WITH:</a:t>
            </a:r>
          </a:p>
          <a:p>
            <a:r>
              <a:rPr dirty="0"/>
              <a:t>1 B+DEN</a:t>
            </a:r>
          </a:p>
          <a:p>
            <a:r>
              <a:rPr dirty="0"/>
              <a:t>2 B</a:t>
            </a:r>
          </a:p>
          <a:p>
            <a:r>
              <a:rPr dirty="0"/>
              <a:t>2 B+DEN</a:t>
            </a:r>
            <a:endParaRPr lang="en-CA" dirty="0"/>
          </a:p>
          <a:p>
            <a:endParaRPr lang="en-CA" dirty="0"/>
          </a:p>
          <a:p>
            <a:r>
              <a:rPr lang="en-CA" u="sng" dirty="0"/>
              <a:t>PARKING PURCHASE:</a:t>
            </a:r>
          </a:p>
          <a:p>
            <a:r>
              <a:rPr lang="en-CA" dirty="0"/>
              <a:t>1B  SINGLE SPOT $15,000 (MAX. 1) AT TIME OF SALE</a:t>
            </a:r>
          </a:p>
          <a:p>
            <a:r>
              <a:rPr lang="en-CA" dirty="0"/>
              <a:t>2B &amp; 2B+D UPGRADE TO TANDEM $20,000 AT TIME OF SALE</a:t>
            </a:r>
          </a:p>
          <a:p>
            <a:endParaRPr dirty="0"/>
          </a:p>
          <a:p>
            <a:pPr>
              <a:defRPr u="sng"/>
            </a:pPr>
            <a:r>
              <a:rPr dirty="0"/>
              <a:t>WAITLIST:</a:t>
            </a:r>
          </a:p>
          <a:p>
            <a:r>
              <a:rPr dirty="0"/>
              <a:t>BA</a:t>
            </a:r>
            <a:r>
              <a:rPr lang="en-CA" dirty="0"/>
              <a:t> (MAX. 1)</a:t>
            </a:r>
            <a:endParaRPr dirty="0"/>
          </a:p>
          <a:p>
            <a:r>
              <a:rPr lang="en-CA" dirty="0"/>
              <a:t>1B+D UPGRADE TO TANDEM</a:t>
            </a:r>
          </a:p>
          <a:p>
            <a:endParaRPr lang="en-CA" dirty="0"/>
          </a:p>
          <a:p>
            <a:r>
              <a:rPr lang="en-CA" u="sng" dirty="0"/>
              <a:t>LOCKER:</a:t>
            </a:r>
            <a:r>
              <a:rPr lang="en-CA" dirty="0"/>
              <a:t> $6,000 (MAX. 1 PER SUITE) AT TIME OF SALE</a:t>
            </a:r>
            <a:endParaRPr u="sng" dirty="0"/>
          </a:p>
          <a:p>
            <a:pPr>
              <a:defRPr u="sng"/>
            </a:pPr>
            <a:endParaRPr dirty="0"/>
          </a:p>
          <a:p>
            <a:pPr>
              <a:defRPr u="sng"/>
            </a:pPr>
            <a:endParaRPr dirty="0"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extBox 2"/>
          <p:cNvSpPr txBox="1"/>
          <p:nvPr/>
        </p:nvSpPr>
        <p:spPr>
          <a:xfrm>
            <a:off x="1062474" y="3466420"/>
            <a:ext cx="7217503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600"/>
            </a:lvl1pPr>
          </a:lstStyle>
          <a:p>
            <a:r>
              <a:t>GROUND FLOOR LAYOUT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Screen Shot 2019-09-09 at 10.49.37 PM.png" descr="Screen Shot 2019-09-09 at 10.49.3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34" y="1767418"/>
            <a:ext cx="8556666" cy="47970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extBox 2"/>
          <p:cNvSpPr txBox="1"/>
          <p:nvPr/>
        </p:nvSpPr>
        <p:spPr>
          <a:xfrm>
            <a:off x="1062474" y="3466420"/>
            <a:ext cx="7217503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600"/>
            </a:pPr>
            <a:r>
              <a:t>2</a:t>
            </a:r>
            <a:r>
              <a:rPr sz="1600" baseline="30000"/>
              <a:t>ND</a:t>
            </a:r>
            <a:r>
              <a:t> FLOOR LAYOUT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9-10 at 11.09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84" y="1746251"/>
            <a:ext cx="8509000" cy="487891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Box 2"/>
          <p:cNvSpPr txBox="1"/>
          <p:nvPr/>
        </p:nvSpPr>
        <p:spPr>
          <a:xfrm>
            <a:off x="1062474" y="3466420"/>
            <a:ext cx="7217503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600"/>
            </a:pPr>
            <a:r>
              <a:t>3</a:t>
            </a:r>
            <a:r>
              <a:rPr sz="1600" baseline="30000"/>
              <a:t>RD</a:t>
            </a:r>
            <a:r>
              <a:rPr sz="1600"/>
              <a:t> TO </a:t>
            </a:r>
            <a:r>
              <a:rPr sz="3200"/>
              <a:t>6</a:t>
            </a:r>
            <a:r>
              <a:rPr sz="1600" baseline="30000"/>
              <a:t>TH</a:t>
            </a:r>
            <a:r>
              <a:t>  FLOOR LAYOUTS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17" y="2326556"/>
            <a:ext cx="8625416" cy="4225788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TextBox 2"/>
          <p:cNvSpPr txBox="1"/>
          <p:nvPr/>
        </p:nvSpPr>
        <p:spPr>
          <a:xfrm>
            <a:off x="1775363" y="1661691"/>
            <a:ext cx="5471860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/>
            </a:lvl1pPr>
          </a:lstStyle>
          <a:p>
            <a:r>
              <a:t>SOUTH DISTRICT CONDOS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Screen Shot 2019-09-09 at 10.52.10 PM.png" descr="Screen Shot 2019-09-09 at 10.52.1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1735667"/>
            <a:ext cx="8487833" cy="5030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extBox 1"/>
          <p:cNvSpPr txBox="1"/>
          <p:nvPr/>
        </p:nvSpPr>
        <p:spPr>
          <a:xfrm>
            <a:off x="903711" y="2637576"/>
            <a:ext cx="7376264" cy="1158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600"/>
            </a:pPr>
            <a:r>
              <a:t> </a:t>
            </a:r>
          </a:p>
          <a:p>
            <a:pPr algn="ctr">
              <a:defRPr sz="3600"/>
            </a:pPr>
            <a:r>
              <a:t>REALLY WELL CONNECTED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menity Map_0910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833" y="1882873"/>
            <a:ext cx="7048500" cy="421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83162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SD-slide.jpg" descr="SD-sli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13" y="2195366"/>
            <a:ext cx="8723378" cy="39651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SD-slide2.jpg" descr="SD-slide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5" y="2286153"/>
            <a:ext cx="8576470" cy="38983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SD-slide3.jpg" descr="SD-slide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348" y="2489600"/>
            <a:ext cx="8572104" cy="38964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extBox 1"/>
          <p:cNvSpPr txBox="1"/>
          <p:nvPr/>
        </p:nvSpPr>
        <p:spPr>
          <a:xfrm>
            <a:off x="1647763" y="3148329"/>
            <a:ext cx="5848474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/>
            </a:lvl1pPr>
          </a:lstStyle>
          <a:p>
            <a:r>
              <a:t>BARRIE AT A GLANCE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extBox 1"/>
          <p:cNvSpPr txBox="1"/>
          <p:nvPr/>
        </p:nvSpPr>
        <p:spPr>
          <a:xfrm>
            <a:off x="911583" y="1822997"/>
            <a:ext cx="7395093" cy="3785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400" b="1" u="sng"/>
            </a:pPr>
            <a:endParaRPr dirty="0"/>
          </a:p>
          <a:p>
            <a:endParaRPr dirty="0"/>
          </a:p>
          <a:p>
            <a:pPr marL="285750" indent="-285750">
              <a:buSzPct val="100000"/>
              <a:buChar char="◇"/>
            </a:pPr>
            <a:r>
              <a:rPr dirty="0"/>
              <a:t>AVG. HH INCOME $81,468 (2016 CENSUS)</a:t>
            </a:r>
          </a:p>
          <a:p>
            <a:pPr marL="285750" indent="-285750">
              <a:buSzPct val="100000"/>
              <a:buChar char="◇"/>
            </a:pPr>
            <a:endParaRPr dirty="0"/>
          </a:p>
          <a:p>
            <a:pPr marL="285750" indent="-285750">
              <a:buSzPct val="100000"/>
              <a:buChar char="◇"/>
            </a:pPr>
            <a:r>
              <a:rPr dirty="0"/>
              <a:t>POPULATON  197,059 (2016 CENSUS)</a:t>
            </a:r>
          </a:p>
          <a:p>
            <a:pPr marL="285750" indent="-285750">
              <a:buSzPct val="100000"/>
              <a:buChar char="◇"/>
            </a:pPr>
            <a:endParaRPr dirty="0"/>
          </a:p>
          <a:p>
            <a:pPr marL="285750" indent="-285750">
              <a:buSzPct val="100000"/>
              <a:buChar char="◇"/>
            </a:pPr>
            <a:r>
              <a:rPr dirty="0"/>
              <a:t>AVG. HH SIZE  2.56 PEOPLE (2016 CENSUS)</a:t>
            </a:r>
          </a:p>
          <a:p>
            <a:pPr marL="285750" indent="-285750">
              <a:buSzPct val="100000"/>
              <a:buChar char="◇"/>
            </a:pPr>
            <a:endParaRPr dirty="0"/>
          </a:p>
          <a:p>
            <a:pPr marL="285750" indent="-285750">
              <a:buSzPct val="100000"/>
              <a:buChar char="◇"/>
            </a:pPr>
            <a:r>
              <a:rPr dirty="0"/>
              <a:t>TOTAL HOMES 72, 535 (2016 CENSUS)</a:t>
            </a:r>
          </a:p>
          <a:p>
            <a:pPr marL="285750" indent="-285750">
              <a:buSzPct val="100000"/>
              <a:buChar char="◇"/>
            </a:pPr>
            <a:endParaRPr dirty="0"/>
          </a:p>
          <a:p>
            <a:pPr marL="285750" indent="-285750">
              <a:buSzPct val="100000"/>
              <a:buChar char="◇"/>
            </a:pPr>
            <a:r>
              <a:rPr lang="en-CA" dirty="0"/>
              <a:t>4th</a:t>
            </a:r>
            <a:r>
              <a:rPr dirty="0"/>
              <a:t> SAFEST CITY CANADA (CFIB, 2016-MAJOR CITIES)</a:t>
            </a:r>
          </a:p>
          <a:p>
            <a:pPr marL="285750" indent="-285750">
              <a:buSzPct val="100000"/>
              <a:buChar char="◇"/>
            </a:pPr>
            <a:endParaRPr dirty="0"/>
          </a:p>
          <a:p>
            <a:pPr marL="285750" indent="-285750">
              <a:buSzPct val="100000"/>
              <a:buChar char="◇"/>
            </a:pPr>
            <a:r>
              <a:rPr dirty="0"/>
              <a:t>4 SEASONS RECEREATIONAL COMMUNITY 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extBox 1"/>
          <p:cNvSpPr txBox="1"/>
          <p:nvPr/>
        </p:nvSpPr>
        <p:spPr>
          <a:xfrm>
            <a:off x="1372497" y="3256812"/>
            <a:ext cx="6739571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/>
            </a:lvl1pPr>
          </a:lstStyle>
          <a:p>
            <a:r>
              <a:rPr dirty="0"/>
              <a:t>CITY OF BARRIE-NEXT HOT SPOT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Box 1"/>
          <p:cNvSpPr txBox="1"/>
          <p:nvPr/>
        </p:nvSpPr>
        <p:spPr>
          <a:xfrm>
            <a:off x="829642" y="1628406"/>
            <a:ext cx="6760058" cy="4968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400" b="1" u="sng"/>
            </a:pPr>
            <a:r>
              <a:t>WHY INVEST IN SOUTH BARRIE</a:t>
            </a:r>
          </a:p>
          <a:p>
            <a:pPr>
              <a:defRPr sz="2400" b="1" u="sng"/>
            </a:pPr>
            <a:endParaRPr/>
          </a:p>
          <a:p>
            <a:pPr marL="285750" indent="-285750">
              <a:buSzPct val="100000"/>
              <a:buChar char="◇"/>
            </a:pPr>
            <a:r>
              <a:t>LOCATION: </a:t>
            </a:r>
            <a:r>
              <a:rPr sz="1600"/>
              <a:t>Located in the southern part of Barrie easily accessible by highway, 15 minutes to Innisifil, 45 minutes to Vaughan, 3 minutes to GO Barrie South, 12 minutes to Friday Harbour, amenities within walking distance, schools &amp; parks near by &amp; intensification on Yonge St.</a:t>
            </a:r>
          </a:p>
          <a:p>
            <a:pPr marL="285750" indent="-285750">
              <a:buSzPct val="100000"/>
              <a:buChar char="◇"/>
            </a:pPr>
            <a:endParaRPr sz="1600"/>
          </a:p>
          <a:p>
            <a:pPr marL="285750" indent="-285750">
              <a:buSzPct val="100000"/>
              <a:buChar char="◇"/>
            </a:pPr>
            <a:r>
              <a:t>PRICE &amp; Value: Compared to prices in Toronto, South District Condos will be better priced and a better value.</a:t>
            </a:r>
          </a:p>
          <a:p>
            <a:pPr marL="285750" indent="-285750">
              <a:buSzPct val="100000"/>
              <a:buChar char="◇"/>
            </a:pPr>
            <a:endParaRPr/>
          </a:p>
          <a:p>
            <a:pPr marL="285750" indent="-285750">
              <a:buSzPct val="100000"/>
              <a:buChar char="◇"/>
            </a:pPr>
            <a:r>
              <a:t>CONNECTIVITY: GO Barrie, Hwy 400, Downtown Barrie, Lake Simcoe, Friday Harbor, Cottage Country  &amp; Toronto</a:t>
            </a:r>
          </a:p>
          <a:p>
            <a:pPr marL="285750" indent="-285750">
              <a:buSzPct val="100000"/>
              <a:buChar char="◇"/>
            </a:pPr>
            <a:endParaRPr/>
          </a:p>
          <a:p>
            <a:pPr marL="285750" indent="-285750">
              <a:buSzPct val="100000"/>
              <a:buChar char="◇"/>
            </a:pPr>
            <a:r>
              <a:t>RENTABILITY: Barrie ranked #4 in Canada for 1 Bedroom Rent with the population set to go in the coming years the location &amp;  the supply will make South District sought after by renters.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Queensgate South District Lobby hires without concierge word.jpg" descr="Queensgate South District Lobby hires without concierge wor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917" y="2128125"/>
            <a:ext cx="8509000" cy="4628363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TextBox 2"/>
          <p:cNvSpPr txBox="1"/>
          <p:nvPr/>
        </p:nvSpPr>
        <p:spPr>
          <a:xfrm>
            <a:off x="1836070" y="1668074"/>
            <a:ext cx="5471860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/>
            </a:lvl1pPr>
          </a:lstStyle>
          <a:p>
            <a:r>
              <a:t>LOBBY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extBox 1"/>
          <p:cNvSpPr txBox="1"/>
          <p:nvPr/>
        </p:nvSpPr>
        <p:spPr>
          <a:xfrm>
            <a:off x="819400" y="1403093"/>
            <a:ext cx="6647389" cy="5355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400" b="1" u="sng"/>
            </a:pPr>
            <a:endParaRPr lang="en-CA" dirty="0"/>
          </a:p>
          <a:p>
            <a:pPr algn="ctr">
              <a:defRPr sz="2400" b="1" u="sng"/>
            </a:pPr>
            <a:r>
              <a:rPr dirty="0"/>
              <a:t>EMPLOYMNET SECTORS IN BARRIE</a:t>
            </a:r>
          </a:p>
          <a:p>
            <a:pPr>
              <a:defRPr sz="2400"/>
            </a:pPr>
            <a:endParaRPr dirty="0"/>
          </a:p>
          <a:p>
            <a:pPr marL="285750" indent="-285750">
              <a:buSzPct val="100000"/>
              <a:buChar char="◇"/>
            </a:pPr>
            <a:r>
              <a:rPr dirty="0"/>
              <a:t>HEALTH CARE</a:t>
            </a:r>
          </a:p>
          <a:p>
            <a:pPr marL="285750" indent="-285750">
              <a:buSzPct val="100000"/>
              <a:buChar char="◇"/>
            </a:pPr>
            <a:endParaRPr dirty="0"/>
          </a:p>
          <a:p>
            <a:pPr marL="285750" indent="-285750">
              <a:buSzPct val="100000"/>
              <a:buChar char="◇"/>
            </a:pPr>
            <a:r>
              <a:rPr dirty="0"/>
              <a:t>ENTERTAINMENT</a:t>
            </a:r>
          </a:p>
          <a:p>
            <a:pPr marL="285750" indent="-285750">
              <a:buSzPct val="100000"/>
              <a:buChar char="◇"/>
            </a:pPr>
            <a:endParaRPr dirty="0"/>
          </a:p>
          <a:p>
            <a:pPr marL="285750" indent="-285750">
              <a:buSzPct val="100000"/>
              <a:buChar char="◇"/>
            </a:pPr>
            <a:r>
              <a:rPr dirty="0"/>
              <a:t>RECREATION</a:t>
            </a:r>
          </a:p>
          <a:p>
            <a:pPr marL="285750" indent="-285750">
              <a:buSzPct val="100000"/>
              <a:buChar char="◇"/>
            </a:pPr>
            <a:endParaRPr dirty="0"/>
          </a:p>
          <a:p>
            <a:pPr marL="285750" indent="-285750">
              <a:buSzPct val="100000"/>
              <a:buChar char="◇"/>
            </a:pPr>
            <a:r>
              <a:rPr dirty="0"/>
              <a:t>GOVERNMENT</a:t>
            </a:r>
          </a:p>
          <a:p>
            <a:pPr marL="285750" indent="-285750">
              <a:buSzPct val="100000"/>
              <a:buChar char="◇"/>
            </a:pPr>
            <a:endParaRPr dirty="0"/>
          </a:p>
          <a:p>
            <a:pPr marL="285750" indent="-285750">
              <a:buSzPct val="100000"/>
              <a:buChar char="◇"/>
            </a:pPr>
            <a:r>
              <a:rPr dirty="0"/>
              <a:t>EDUCATION</a:t>
            </a:r>
          </a:p>
          <a:p>
            <a:pPr marL="285750" indent="-285750">
              <a:buSzPct val="100000"/>
              <a:buChar char="◇"/>
            </a:pPr>
            <a:endParaRPr dirty="0"/>
          </a:p>
          <a:p>
            <a:pPr marL="285750" indent="-285750">
              <a:buSzPct val="100000"/>
              <a:buChar char="◇"/>
            </a:pPr>
            <a:r>
              <a:rPr dirty="0"/>
              <a:t>MANUFACTURING</a:t>
            </a:r>
          </a:p>
          <a:p>
            <a:pPr marL="285750" indent="-285750">
              <a:buSzPct val="100000"/>
              <a:buChar char="◇"/>
            </a:pPr>
            <a:endParaRPr dirty="0"/>
          </a:p>
          <a:p>
            <a:pPr marL="285750" indent="-285750">
              <a:buSzPct val="100000"/>
              <a:buChar char="◇"/>
            </a:pPr>
            <a:r>
              <a:rPr dirty="0"/>
              <a:t>RETAIL</a:t>
            </a:r>
          </a:p>
          <a:p>
            <a:pPr marL="285750" indent="-285750">
              <a:buSzPct val="100000"/>
              <a:buChar char="◇"/>
            </a:pPr>
            <a:endParaRPr dirty="0"/>
          </a:p>
          <a:p>
            <a:pPr marL="285750" indent="-285750">
              <a:buSzPct val="100000"/>
              <a:buChar char="◇"/>
            </a:pPr>
            <a:r>
              <a:rPr dirty="0"/>
              <a:t>FINANCING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5000" y="3572418"/>
            <a:ext cx="8032750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/>
              <a:t>ACTIVE CONDO PROJECTS IN BARRIE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475456397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Map.pdf" descr="Map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02" y="1936750"/>
            <a:ext cx="8447197" cy="46460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9833" y="1862667"/>
            <a:ext cx="8392584" cy="4801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dara"/>
                <a:ea typeface="Candara"/>
                <a:cs typeface="Candara"/>
                <a:sym typeface="Candara"/>
              </a:rPr>
              <a:t>ACTIVE CONDO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dara"/>
                <a:ea typeface="Candara"/>
                <a:cs typeface="Candara"/>
                <a:sym typeface="Candara"/>
              </a:rPr>
              <a:t> PROJECTS IN BARRIE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baseline="0" dirty="0"/>
          </a:p>
          <a:p>
            <a:pPr marL="0" marR="0" indent="0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dara"/>
                <a:ea typeface="Candara"/>
                <a:cs typeface="Candara"/>
                <a:sym typeface="Candara"/>
              </a:rPr>
              <a:t>430 ESSA							AVG. $520/SQ.FT.</a:t>
            </a:r>
          </a:p>
          <a:p>
            <a:pPr marL="0" marR="0" indent="0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baseline="0" dirty="0"/>
          </a:p>
          <a:p>
            <a:pPr marL="0" marR="0" indent="0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BISTRO 6 FENNEL 2				AVG. $475/SQ.FT.</a:t>
            </a:r>
          </a:p>
          <a:p>
            <a:pPr marL="0" marR="0" indent="0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ndara"/>
              <a:ea typeface="Candara"/>
              <a:cs typeface="Candara"/>
              <a:sym typeface="Candara"/>
            </a:endParaRPr>
          </a:p>
          <a:p>
            <a:pPr marL="0" marR="0" indent="0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BISTRO 6 CHILLI 1					AVG. $505/SQ.FT			</a:t>
            </a:r>
          </a:p>
          <a:p>
            <a:pPr marL="0" marR="0" indent="0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ndara"/>
              <a:ea typeface="Candara"/>
              <a:cs typeface="Candara"/>
              <a:sym typeface="Candara"/>
            </a:endParaRPr>
          </a:p>
          <a:p>
            <a:pPr marL="0" marR="0" indent="0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RESIDENCES AT 5 POINTS			AVG. $630/SQ.FT.</a:t>
            </a:r>
          </a:p>
          <a:p>
            <a:pPr marL="0" marR="0" indent="0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dara"/>
                <a:ea typeface="Candara"/>
                <a:cs typeface="Candara"/>
                <a:sym typeface="Candara"/>
              </a:rPr>
              <a:t>	</a:t>
            </a:r>
          </a:p>
          <a:p>
            <a:pPr marL="0" marR="0" indent="0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LAKEHOUSE						AVG. $860/SQ.FT</a:t>
            </a:r>
          </a:p>
          <a:p>
            <a:pPr marL="0" marR="0" indent="0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ndara"/>
              <a:ea typeface="Candara"/>
              <a:cs typeface="Candara"/>
              <a:sym typeface="Candara"/>
            </a:endParaRPr>
          </a:p>
          <a:p>
            <a:pPr marL="0" marR="0" indent="0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LAKEVU							AVG. $535/SQ.FT.</a:t>
            </a:r>
          </a:p>
          <a:p>
            <a:pPr marL="0" marR="0" indent="0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dara"/>
                <a:ea typeface="Candara"/>
                <a:cs typeface="Candara"/>
                <a:sym typeface="Candara"/>
              </a:rPr>
              <a:t>		</a:t>
            </a:r>
          </a:p>
          <a:p>
            <a:pPr marL="0" marR="0" indent="0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LANDING AT LITTLE LAKE			AVG. $520/SQ.FT.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/>
              <a:t>SOUTH DISTRICT					AVG. $508.SQ.FT </a:t>
            </a:r>
            <a:r>
              <a:rPr lang="en-US" sz="1000" b="1" dirty="0"/>
              <a:t>(does not include Penthouse Collection)</a:t>
            </a:r>
          </a:p>
        </p:txBody>
      </p:sp>
    </p:spTree>
    <p:extLst>
      <p:ext uri="{BB962C8B-B14F-4D97-AF65-F5344CB8AC3E}">
        <p14:creationId xmlns:p14="http://schemas.microsoft.com/office/powerpoint/2010/main" val="2629481183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extBox 1"/>
          <p:cNvSpPr txBox="1"/>
          <p:nvPr/>
        </p:nvSpPr>
        <p:spPr>
          <a:xfrm>
            <a:off x="1636453" y="3064960"/>
            <a:ext cx="5483349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600"/>
            </a:lvl1pPr>
          </a:lstStyle>
          <a:p>
            <a:r>
              <a:rPr dirty="0"/>
              <a:t>BARRIE RENTAL </a:t>
            </a:r>
            <a:r>
              <a:rPr lang="en-CA" dirty="0"/>
              <a:t>MARKET</a:t>
            </a:r>
            <a:endParaRPr dirty="0"/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Top 10 Rents in Canada_Aug 2019_SD Condos.png" descr="Top 10 Rents in Canada_Aug 2019_SD Condo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672" y="2325945"/>
            <a:ext cx="7671640" cy="3974928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TextBox 2"/>
          <p:cNvSpPr txBox="1"/>
          <p:nvPr/>
        </p:nvSpPr>
        <p:spPr>
          <a:xfrm>
            <a:off x="1874379" y="1679614"/>
            <a:ext cx="5766533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/>
          </a:lstStyle>
          <a:p>
            <a:r>
              <a:t>BARRIE #4 IN CANADA FOR 1 BEDROOM RENT IN AUGUST 2019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extBox 1"/>
          <p:cNvSpPr txBox="1"/>
          <p:nvPr/>
        </p:nvSpPr>
        <p:spPr>
          <a:xfrm>
            <a:off x="804333" y="1661647"/>
            <a:ext cx="7948084" cy="4893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/>
            <a:endParaRPr dirty="0"/>
          </a:p>
          <a:p>
            <a:pPr algn="ctr"/>
            <a:endParaRPr dirty="0"/>
          </a:p>
          <a:p>
            <a:pPr algn="ctr"/>
            <a:endParaRPr dirty="0"/>
          </a:p>
          <a:p>
            <a:pPr algn="ctr">
              <a:defRPr sz="2400"/>
            </a:pPr>
            <a:r>
              <a:rPr dirty="0"/>
              <a:t>BARRIE AVG. MONTHLY RENTAL RATE</a:t>
            </a:r>
          </a:p>
          <a:p>
            <a:endParaRPr dirty="0"/>
          </a:p>
          <a:p>
            <a:pPr marL="285750" indent="-285750">
              <a:buSzPct val="100000"/>
              <a:buChar char="◇"/>
              <a:defRPr sz="2400"/>
            </a:pPr>
            <a:r>
              <a:rPr dirty="0"/>
              <a:t>1 BEDROOM </a:t>
            </a:r>
            <a:r>
              <a:rPr lang="en-CA" dirty="0"/>
              <a:t>				</a:t>
            </a:r>
            <a:r>
              <a:rPr dirty="0"/>
              <a:t>AVG. $1,</a:t>
            </a:r>
            <a:r>
              <a:rPr lang="en-CA" dirty="0"/>
              <a:t>500</a:t>
            </a:r>
            <a:r>
              <a:rPr dirty="0"/>
              <a:t>/MONTH</a:t>
            </a:r>
          </a:p>
          <a:p>
            <a:pPr>
              <a:defRPr sz="2400"/>
            </a:pPr>
            <a:endParaRPr dirty="0"/>
          </a:p>
          <a:p>
            <a:pPr marL="285750" indent="-285750">
              <a:buSzPct val="100000"/>
              <a:buChar char="◇"/>
              <a:defRPr sz="2400"/>
            </a:pPr>
            <a:r>
              <a:rPr dirty="0"/>
              <a:t>2 BEDROOM </a:t>
            </a:r>
            <a:r>
              <a:rPr lang="en-CA" dirty="0"/>
              <a:t>				</a:t>
            </a:r>
            <a:r>
              <a:rPr dirty="0"/>
              <a:t>AVG. $1700/MONTH</a:t>
            </a:r>
          </a:p>
          <a:p>
            <a:pPr>
              <a:defRPr sz="2400"/>
            </a:pPr>
            <a:endParaRPr dirty="0"/>
          </a:p>
          <a:p>
            <a:pPr marL="285750" indent="-285750">
              <a:buSzPct val="100000"/>
              <a:buChar char="◇"/>
              <a:defRPr sz="2400"/>
            </a:pPr>
            <a:r>
              <a:rPr dirty="0"/>
              <a:t>2 BEDROOM + DEN </a:t>
            </a:r>
            <a:r>
              <a:rPr lang="en-CA" dirty="0"/>
              <a:t>		</a:t>
            </a:r>
            <a:r>
              <a:rPr dirty="0"/>
              <a:t>AVG. $1900/MONTH</a:t>
            </a:r>
            <a:endParaRPr lang="en-CA" dirty="0"/>
          </a:p>
          <a:p>
            <a:pPr marL="285750" indent="-285750">
              <a:buSzPct val="100000"/>
              <a:buChar char="◇"/>
              <a:defRPr sz="2400"/>
            </a:pPr>
            <a:endParaRPr lang="en-CA" dirty="0"/>
          </a:p>
          <a:p>
            <a:pPr marL="285750" indent="-285750">
              <a:buSzPct val="100000"/>
              <a:buChar char="◇"/>
              <a:defRPr sz="2400"/>
            </a:pPr>
            <a:r>
              <a:rPr lang="en-CA" dirty="0"/>
              <a:t>3 BEDROOM 				AVG. $2100/MONTH</a:t>
            </a:r>
          </a:p>
          <a:p>
            <a:pPr>
              <a:buSzPct val="100000"/>
              <a:defRPr sz="2400"/>
            </a:pPr>
            <a:endParaRPr lang="en-CA" dirty="0"/>
          </a:p>
          <a:p>
            <a:pPr>
              <a:buSzPct val="100000"/>
              <a:defRPr sz="2400"/>
            </a:pPr>
            <a:r>
              <a:rPr lang="en-CA" sz="1600" dirty="0"/>
              <a:t>*Based on TREB Stats from January 2019 to September 2019</a:t>
            </a:r>
            <a:r>
              <a:rPr lang="en-CA" dirty="0"/>
              <a:t>		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0750" y="3704167"/>
            <a:ext cx="7196667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dara"/>
                <a:ea typeface="Candara"/>
                <a:cs typeface="Candara"/>
                <a:sym typeface="Candara"/>
              </a:rPr>
              <a:t>CONDO RESALE VALUES</a:t>
            </a:r>
          </a:p>
        </p:txBody>
      </p:sp>
    </p:spTree>
    <p:extLst>
      <p:ext uri="{BB962C8B-B14F-4D97-AF65-F5344CB8AC3E}">
        <p14:creationId xmlns:p14="http://schemas.microsoft.com/office/powerpoint/2010/main" val="294884665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9-11 at 11.06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6" y="2193138"/>
            <a:ext cx="8435964" cy="3965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1281631" y="1811123"/>
            <a:ext cx="661007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dara"/>
                <a:ea typeface="Candara"/>
                <a:cs typeface="Candara"/>
                <a:sym typeface="Candara"/>
              </a:rPr>
              <a:t>BARRIE RESALE STATS AUGST 11 TO SEPTEMBER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dara"/>
                <a:ea typeface="Candara"/>
                <a:cs typeface="Candara"/>
                <a:sym typeface="Candara"/>
              </a:rPr>
              <a:t> 8, 2019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ndara"/>
              <a:ea typeface="Candara"/>
              <a:cs typeface="Candara"/>
              <a:sym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02177658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extBox 2"/>
          <p:cNvSpPr txBox="1"/>
          <p:nvPr/>
        </p:nvSpPr>
        <p:spPr>
          <a:xfrm>
            <a:off x="1836070" y="1654853"/>
            <a:ext cx="547186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/>
            </a:lvl1pPr>
          </a:lstStyle>
          <a:p>
            <a:r>
              <a:rPr dirty="0"/>
              <a:t>IN</a:t>
            </a:r>
            <a:r>
              <a:rPr lang="en-CA" dirty="0"/>
              <a:t>TERIOR</a:t>
            </a:r>
            <a:r>
              <a:rPr dirty="0"/>
              <a:t> UNIT RENDERING</a:t>
            </a:r>
          </a:p>
        </p:txBody>
      </p:sp>
      <p:pic>
        <p:nvPicPr>
          <p:cNvPr id="2" name="Picture 1" descr="Queensgate Suite_final091019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116518"/>
            <a:ext cx="8593667" cy="453404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Box 2"/>
          <p:cNvSpPr txBox="1"/>
          <p:nvPr/>
        </p:nvSpPr>
        <p:spPr>
          <a:xfrm>
            <a:off x="1836070" y="1665225"/>
            <a:ext cx="5471860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/>
            </a:lvl1pPr>
          </a:lstStyle>
          <a:p>
            <a:r>
              <a:t>PARTY ROOM</a:t>
            </a:r>
          </a:p>
        </p:txBody>
      </p:sp>
      <p:pic>
        <p:nvPicPr>
          <p:cNvPr id="149" name="Queensgate South District Party Room hires.jpg" descr="Queensgate South District Party Room hir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583" y="2122426"/>
            <a:ext cx="8614834" cy="46338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Queensgate South District Rooftop hires.jpg" descr="Queensgate South District Rooftop hir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99" y="2095558"/>
            <a:ext cx="8593667" cy="4696313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ROOFTOP PATIO"/>
          <p:cNvSpPr txBox="1"/>
          <p:nvPr/>
        </p:nvSpPr>
        <p:spPr>
          <a:xfrm>
            <a:off x="3458264" y="1662430"/>
            <a:ext cx="2227472" cy="44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/>
            </a:lvl1pPr>
          </a:lstStyle>
          <a:p>
            <a:r>
              <a:t>ROOFTOP PATIO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Box 1"/>
          <p:cNvSpPr txBox="1"/>
          <p:nvPr/>
        </p:nvSpPr>
        <p:spPr>
          <a:xfrm>
            <a:off x="1095946" y="3185123"/>
            <a:ext cx="7087818" cy="584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/>
            </a:lvl1pPr>
          </a:lstStyle>
          <a:p>
            <a:r>
              <a:rPr lang="en-CA" dirty="0"/>
              <a:t>KEY POINTS</a:t>
            </a:r>
            <a:endParaRPr dirty="0"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extBox 1"/>
          <p:cNvSpPr txBox="1"/>
          <p:nvPr/>
        </p:nvSpPr>
        <p:spPr>
          <a:xfrm>
            <a:off x="796890" y="821838"/>
            <a:ext cx="7308975" cy="2154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/>
            <a:endParaRPr dirty="0"/>
          </a:p>
          <a:p>
            <a:pPr algn="ctr"/>
            <a:endParaRPr dirty="0"/>
          </a:p>
          <a:p>
            <a:pPr algn="ctr"/>
            <a:endParaRPr dirty="0"/>
          </a:p>
          <a:p>
            <a:pPr>
              <a:defRPr sz="2400" b="1" u="sng"/>
            </a:pPr>
            <a:endParaRPr dirty="0"/>
          </a:p>
          <a:p>
            <a:endParaRPr dirty="0"/>
          </a:p>
          <a:p>
            <a:pPr>
              <a:defRPr sz="2000"/>
            </a:pPr>
            <a:endParaRPr dirty="0"/>
          </a:p>
          <a:p>
            <a:endParaRPr dirty="0"/>
          </a:p>
        </p:txBody>
      </p:sp>
      <p:sp>
        <p:nvSpPr>
          <p:cNvPr id="2" name="TextBox 1"/>
          <p:cNvSpPr txBox="1"/>
          <p:nvPr/>
        </p:nvSpPr>
        <p:spPr>
          <a:xfrm>
            <a:off x="381000" y="2169583"/>
            <a:ext cx="8434917" cy="42473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dara"/>
                <a:ea typeface="Candara"/>
                <a:cs typeface="Candara"/>
                <a:sym typeface="Candara"/>
              </a:rPr>
              <a:t>DEVELOPER: </a:t>
            </a:r>
            <a:r>
              <a:rPr kumimoji="0" lang="en-US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dara"/>
                <a:ea typeface="Candara"/>
                <a:cs typeface="Candara"/>
                <a:sym typeface="Candara"/>
              </a:rPr>
              <a:t>Queensgate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dara"/>
                <a:ea typeface="Candara"/>
                <a:cs typeface="Candara"/>
                <a:sym typeface="Candara"/>
              </a:rPr>
              <a:t> Homes &amp; </a:t>
            </a:r>
            <a:r>
              <a:rPr kumimoji="0" lang="en-US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dara"/>
                <a:ea typeface="Candara"/>
                <a:cs typeface="Candara"/>
                <a:sym typeface="Candara"/>
              </a:rPr>
              <a:t>Brixen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kumimoji="0" lang="en-US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dara"/>
                <a:ea typeface="Candara"/>
                <a:cs typeface="Candara"/>
                <a:sym typeface="Candara"/>
              </a:rPr>
              <a:t>Developmnet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ndara"/>
              <a:ea typeface="Candara"/>
              <a:cs typeface="Candara"/>
              <a:sym typeface="Candara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dara"/>
                <a:ea typeface="Candara"/>
                <a:cs typeface="Candara"/>
                <a:sym typeface="Candara"/>
              </a:rPr>
              <a:t>ARCHITECT: Architecture Unfolded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NUMBER OF FLOORS: 7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ndara"/>
              <a:ea typeface="Candara"/>
              <a:cs typeface="Candara"/>
              <a:sym typeface="Candara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NUMBER OF UNITS: 183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ndara"/>
              <a:ea typeface="Candara"/>
              <a:cs typeface="Candara"/>
              <a:sym typeface="Candara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NUMBER OF SUITE MODELS: 57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ndara"/>
              <a:ea typeface="Candara"/>
              <a:cs typeface="Candara"/>
              <a:sym typeface="Candara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BEDROOM SIZES: Ba, 1B, 1B+D, 2B, 2B+D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ndara"/>
              <a:ea typeface="Candara"/>
              <a:cs typeface="Candara"/>
              <a:sym typeface="Candara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START OF CONSTRUCTION: January 2020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ndara"/>
              <a:ea typeface="Candara"/>
              <a:cs typeface="Candara"/>
              <a:sym typeface="Candara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OCCUPANCY: Interim start February 2022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Box 1"/>
          <p:cNvSpPr txBox="1"/>
          <p:nvPr/>
        </p:nvSpPr>
        <p:spPr>
          <a:xfrm>
            <a:off x="1341768" y="3399187"/>
            <a:ext cx="6165991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200"/>
            </a:lvl1pPr>
          </a:lstStyle>
          <a:p>
            <a:r>
              <a:t>AMENITIES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aveform">
  <a:themeElements>
    <a:clrScheme name="Waveform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00FF"/>
      </a:hlink>
      <a:folHlink>
        <a:srgbClr val="FF00FF"/>
      </a:folHlink>
    </a:clrScheme>
    <a:fontScheme name="Waveform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hueOff val="-10717809"/>
            <a:satOff val="-95633"/>
            <a:lumOff val="55098"/>
          </a:schemeClr>
        </a:solidFill>
        <a:ln w="15875" cap="flat">
          <a:solidFill>
            <a:srgbClr val="1D82B7"/>
          </a:solidFill>
          <a:prstDash val="solid"/>
          <a:round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ndara"/>
            <a:ea typeface="Candara"/>
            <a:cs typeface="Candara"/>
            <a:sym typeface="Canda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5875" cap="flat">
          <a:solidFill>
            <a:srgbClr val="1D82B7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ndara"/>
            <a:ea typeface="Candara"/>
            <a:cs typeface="Candara"/>
            <a:sym typeface="Canda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aveform">
  <a:themeElements>
    <a:clrScheme name="Waveform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00FF"/>
      </a:hlink>
      <a:folHlink>
        <a:srgbClr val="FF00FF"/>
      </a:folHlink>
    </a:clrScheme>
    <a:fontScheme name="Waveform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hueOff val="-10717809"/>
            <a:satOff val="-95633"/>
            <a:lumOff val="55098"/>
          </a:schemeClr>
        </a:solidFill>
        <a:ln w="15875" cap="flat">
          <a:solidFill>
            <a:srgbClr val="1D82B7"/>
          </a:solidFill>
          <a:prstDash val="solid"/>
          <a:round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ndara"/>
            <a:ea typeface="Candara"/>
            <a:cs typeface="Candara"/>
            <a:sym typeface="Canda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5875" cap="flat">
          <a:solidFill>
            <a:srgbClr val="1D82B7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ndara"/>
            <a:ea typeface="Candara"/>
            <a:cs typeface="Candara"/>
            <a:sym typeface="Canda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436</Words>
  <Application>Microsoft Office PowerPoint</Application>
  <PresentationFormat>On-screen Show (4:3)</PresentationFormat>
  <Paragraphs>151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Calibri</vt:lpstr>
      <vt:lpstr>Candara</vt:lpstr>
      <vt:lpstr>Symbol</vt:lpstr>
      <vt:lpstr>Waveform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User</cp:lastModifiedBy>
  <cp:revision>21</cp:revision>
  <dcterms:modified xsi:type="dcterms:W3CDTF">2019-09-19T00:11:20Z</dcterms:modified>
</cp:coreProperties>
</file>